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8"/>
  </p:notesMasterIdLst>
  <p:sldIdLst>
    <p:sldId id="4340" r:id="rId5"/>
    <p:sldId id="4341" r:id="rId6"/>
    <p:sldId id="4346" r:id="rId7"/>
    <p:sldId id="4349" r:id="rId8"/>
    <p:sldId id="4350" r:id="rId9"/>
    <p:sldId id="283" r:id="rId10"/>
    <p:sldId id="4352" r:id="rId11"/>
    <p:sldId id="4355" r:id="rId12"/>
    <p:sldId id="4354" r:id="rId13"/>
    <p:sldId id="4353" r:id="rId14"/>
    <p:sldId id="4351" r:id="rId15"/>
    <p:sldId id="268" r:id="rId16"/>
    <p:sldId id="267" r:id="rId17"/>
  </p:sldIdLst>
  <p:sldSz cx="17297400" cy="97520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7" userDrawn="1">
          <p15:clr>
            <a:srgbClr val="A4A3A4"/>
          </p15:clr>
        </p15:guide>
        <p15:guide id="2" pos="544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47E6B03-C5FD-30A7-C6DB-79590C9383C0}" name="VIRGINIA MENTA" initials="VM" userId="VIRGINIA MENTA" providerId="None"/>
  <p188:author id="{19FCA622-183F-8261-98E0-9FD5B6C8A479}" name="CASTAÑEDA, HELENA" initials="CH" userId="S::BCASTANEDA@caf.com::7fb7fe0e-e335-4496-9bc8-22d6caa3f49d" providerId="AD"/>
  <p188:author id="{1E15B04E-B203-43DE-4680-1ACD654D296D}" name="PEÑAHERRERA, FERNANDO" initials="PF" userId="S::apenaherrera@caf.com::4e0c90de-3d00-4aa4-b107-540c31d0180c" providerId="AD"/>
  <p188:author id="{B3F4D159-DB2C-7281-A0DC-DAF69EF18979}" name="ORELLANA, CARLOS" initials="OC" userId="S::corellana@caf.com::227386b0-36bd-4271-a389-5ec174359b91" providerId="AD"/>
  <p188:author id="{511A7B69-BCB3-C783-0725-AC42000B2AF9}" name="ORELLANA, CARLOS" initials="OC" userId="S::CORELLANA@CAF.COM::227386b0-36bd-4271-a389-5ec174359b91" providerId="AD"/>
  <p188:author id="{C15B3F76-59F2-5405-AA16-CFDB4D444E56}" name="ORELLANA, CARLOS" initials="OC" userId="S::CORELLANA@caf.com::227386b0-36bd-4271-a389-5ec174359b91" providerId="AD"/>
  <p188:author id="{361392F0-ABA8-43A7-5433-C6A7DC74D8EF}" name="PEÑAHERRERA, FERNANDO" initials="PF" userId="S::APENAHERRERA@caf.com::4e0c90de-3d00-4aa4-b107-540c31d0180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6F6"/>
    <a:srgbClr val="FFFFFF"/>
    <a:srgbClr val="3EC145"/>
    <a:srgbClr val="1D9A78"/>
    <a:srgbClr val="F2F2F2"/>
    <a:srgbClr val="35C8DF"/>
    <a:srgbClr val="36D1EB"/>
    <a:srgbClr val="0EC9E2"/>
    <a:srgbClr val="25C5D9"/>
    <a:srgbClr val="41A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266E09-3DF6-76B7-892F-8D90198AFAC6}" v="270" dt="2022-10-06T20:49:29.312"/>
    <p1510:client id="{3A6F70C0-2DFC-3FF2-1934-6C25A2B81C01}" v="161" dt="2022-10-07T18:42:19.088"/>
    <p1510:client id="{4D43C19D-39D7-04B5-BD98-6DD3EB4E8395}" v="497" dt="2022-10-07T13:24:46.094"/>
    <p1510:client id="{4D7ADB38-C517-4817-983C-2B3DE20B2899}" v="153" vWet="155" dt="2022-10-07T18:50:48.767"/>
    <p1510:client id="{F85EF7FB-26CA-41D2-99CB-0DABE26E7BF4}" v="345" dt="2022-10-07T20:13:25.1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840" y="40"/>
      </p:cViewPr>
      <p:guideLst>
        <p:guide orient="horz" pos="1847"/>
        <p:guide pos="5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RELLANA, CARLOS" userId="227386b0-36bd-4271-a389-5ec174359b91" providerId="ADAL" clId="{F85EF7FB-26CA-41D2-99CB-0DABE26E7BF4}"/>
    <pc:docChg chg="undo custSel delSld modSld">
      <pc:chgData name="ORELLANA, CARLOS" userId="227386b0-36bd-4271-a389-5ec174359b91" providerId="ADAL" clId="{F85EF7FB-26CA-41D2-99CB-0DABE26E7BF4}" dt="2022-10-07T20:13:25.188" v="1482"/>
      <pc:docMkLst>
        <pc:docMk/>
      </pc:docMkLst>
      <pc:sldChg chg="delSp modSp mod">
        <pc:chgData name="ORELLANA, CARLOS" userId="227386b0-36bd-4271-a389-5ec174359b91" providerId="ADAL" clId="{F85EF7FB-26CA-41D2-99CB-0DABE26E7BF4}" dt="2022-10-07T20:10:57.015" v="1469" actId="1076"/>
        <pc:sldMkLst>
          <pc:docMk/>
          <pc:sldMk cId="1815769510" sldId="283"/>
        </pc:sldMkLst>
        <pc:spChg chg="mod">
          <ac:chgData name="ORELLANA, CARLOS" userId="227386b0-36bd-4271-a389-5ec174359b91" providerId="ADAL" clId="{F85EF7FB-26CA-41D2-99CB-0DABE26E7BF4}" dt="2022-10-07T20:10:16.130" v="1462" actId="122"/>
          <ac:spMkLst>
            <pc:docMk/>
            <pc:sldMk cId="1815769510" sldId="283"/>
            <ac:spMk id="7" creationId="{00000000-0000-0000-0000-000000000000}"/>
          </ac:spMkLst>
        </pc:spChg>
        <pc:spChg chg="mod">
          <ac:chgData name="ORELLANA, CARLOS" userId="227386b0-36bd-4271-a389-5ec174359b91" providerId="ADAL" clId="{F85EF7FB-26CA-41D2-99CB-0DABE26E7BF4}" dt="2022-10-07T20:10:54.761" v="1468" actId="1076"/>
          <ac:spMkLst>
            <pc:docMk/>
            <pc:sldMk cId="1815769510" sldId="283"/>
            <ac:spMk id="21" creationId="{00000000-0000-0000-0000-000000000000}"/>
          </ac:spMkLst>
        </pc:spChg>
        <pc:spChg chg="mod">
          <ac:chgData name="ORELLANA, CARLOS" userId="227386b0-36bd-4271-a389-5ec174359b91" providerId="ADAL" clId="{F85EF7FB-26CA-41D2-99CB-0DABE26E7BF4}" dt="2022-10-07T20:10:12.377" v="1461" actId="122"/>
          <ac:spMkLst>
            <pc:docMk/>
            <pc:sldMk cId="1815769510" sldId="283"/>
            <ac:spMk id="50" creationId="{00000000-0000-0000-0000-000000000000}"/>
          </ac:spMkLst>
        </pc:spChg>
        <pc:spChg chg="mod">
          <ac:chgData name="ORELLANA, CARLOS" userId="227386b0-36bd-4271-a389-5ec174359b91" providerId="ADAL" clId="{F85EF7FB-26CA-41D2-99CB-0DABE26E7BF4}" dt="2022-10-07T20:09:23.356" v="1453" actId="255"/>
          <ac:spMkLst>
            <pc:docMk/>
            <pc:sldMk cId="1815769510" sldId="283"/>
            <ac:spMk id="51" creationId="{00000000-0000-0000-0000-000000000000}"/>
          </ac:spMkLst>
        </pc:spChg>
        <pc:spChg chg="mod">
          <ac:chgData name="ORELLANA, CARLOS" userId="227386b0-36bd-4271-a389-5ec174359b91" providerId="ADAL" clId="{F85EF7FB-26CA-41D2-99CB-0DABE26E7BF4}" dt="2022-10-07T20:04:18.386" v="1344" actId="1038"/>
          <ac:spMkLst>
            <pc:docMk/>
            <pc:sldMk cId="1815769510" sldId="283"/>
            <ac:spMk id="65" creationId="{5D38D449-70FD-6CAB-0BA6-4833E1E1AA4D}"/>
          </ac:spMkLst>
        </pc:spChg>
        <pc:spChg chg="mod">
          <ac:chgData name="ORELLANA, CARLOS" userId="227386b0-36bd-4271-a389-5ec174359b91" providerId="ADAL" clId="{F85EF7FB-26CA-41D2-99CB-0DABE26E7BF4}" dt="2022-10-07T20:09:18.108" v="1452" actId="255"/>
          <ac:spMkLst>
            <pc:docMk/>
            <pc:sldMk cId="1815769510" sldId="283"/>
            <ac:spMk id="66" creationId="{E936C1E4-9B0E-E3D7-F877-8A8371B10F2D}"/>
          </ac:spMkLst>
        </pc:spChg>
        <pc:grpChg chg="mod">
          <ac:chgData name="ORELLANA, CARLOS" userId="227386b0-36bd-4271-a389-5ec174359b91" providerId="ADAL" clId="{F85EF7FB-26CA-41D2-99CB-0DABE26E7BF4}" dt="2022-10-07T20:10:45.910" v="1466" actId="1076"/>
          <ac:grpSpMkLst>
            <pc:docMk/>
            <pc:sldMk cId="1815769510" sldId="283"/>
            <ac:grpSpMk id="24" creationId="{00000000-0000-0000-0000-000000000000}"/>
          </ac:grpSpMkLst>
        </pc:grpChg>
        <pc:grpChg chg="del">
          <ac:chgData name="ORELLANA, CARLOS" userId="227386b0-36bd-4271-a389-5ec174359b91" providerId="ADAL" clId="{F85EF7FB-26CA-41D2-99CB-0DABE26E7BF4}" dt="2022-10-07T19:17:57.237" v="1040" actId="478"/>
          <ac:grpSpMkLst>
            <pc:docMk/>
            <pc:sldMk cId="1815769510" sldId="283"/>
            <ac:grpSpMk id="33" creationId="{00000000-0000-0000-0000-000000000000}"/>
          </ac:grpSpMkLst>
        </pc:grpChg>
        <pc:grpChg chg="mod">
          <ac:chgData name="ORELLANA, CARLOS" userId="227386b0-36bd-4271-a389-5ec174359b91" providerId="ADAL" clId="{F85EF7FB-26CA-41D2-99CB-0DABE26E7BF4}" dt="2022-10-07T20:10:31.994" v="1463" actId="1076"/>
          <ac:grpSpMkLst>
            <pc:docMk/>
            <pc:sldMk cId="1815769510" sldId="283"/>
            <ac:grpSpMk id="54" creationId="{00000000-0000-0000-0000-000000000000}"/>
          </ac:grpSpMkLst>
        </pc:grpChg>
        <pc:grpChg chg="mod">
          <ac:chgData name="ORELLANA, CARLOS" userId="227386b0-36bd-4271-a389-5ec174359b91" providerId="ADAL" clId="{F85EF7FB-26CA-41D2-99CB-0DABE26E7BF4}" dt="2022-10-07T20:04:18.386" v="1344" actId="1038"/>
          <ac:grpSpMkLst>
            <pc:docMk/>
            <pc:sldMk cId="1815769510" sldId="283"/>
            <ac:grpSpMk id="64" creationId="{F8A3D81F-3278-4B21-6491-08147C9EA027}"/>
          </ac:grpSpMkLst>
        </pc:grpChg>
        <pc:picChg chg="mod">
          <ac:chgData name="ORELLANA, CARLOS" userId="227386b0-36bd-4271-a389-5ec174359b91" providerId="ADAL" clId="{F85EF7FB-26CA-41D2-99CB-0DABE26E7BF4}" dt="2022-10-07T20:04:18.386" v="1344" actId="1038"/>
          <ac:picMkLst>
            <pc:docMk/>
            <pc:sldMk cId="1815769510" sldId="283"/>
            <ac:picMk id="2" creationId="{00000000-0000-0000-0000-000000000000}"/>
          </ac:picMkLst>
        </pc:picChg>
        <pc:picChg chg="del">
          <ac:chgData name="ORELLANA, CARLOS" userId="227386b0-36bd-4271-a389-5ec174359b91" providerId="ADAL" clId="{F85EF7FB-26CA-41D2-99CB-0DABE26E7BF4}" dt="2022-10-07T19:17:59.416" v="1041" actId="478"/>
          <ac:picMkLst>
            <pc:docMk/>
            <pc:sldMk cId="1815769510" sldId="283"/>
            <ac:picMk id="53" creationId="{400E6681-64B2-F3EB-D2DF-2FE31A180F37}"/>
          </ac:picMkLst>
        </pc:picChg>
        <pc:picChg chg="mod">
          <ac:chgData name="ORELLANA, CARLOS" userId="227386b0-36bd-4271-a389-5ec174359b91" providerId="ADAL" clId="{F85EF7FB-26CA-41D2-99CB-0DABE26E7BF4}" dt="2022-10-07T20:10:34.248" v="1464" actId="1076"/>
          <ac:picMkLst>
            <pc:docMk/>
            <pc:sldMk cId="1815769510" sldId="283"/>
            <ac:picMk id="78" creationId="{73252A09-CC88-A0A1-29CD-483D68717293}"/>
          </ac:picMkLst>
        </pc:picChg>
        <pc:picChg chg="mod">
          <ac:chgData name="ORELLANA, CARLOS" userId="227386b0-36bd-4271-a389-5ec174359b91" providerId="ADAL" clId="{F85EF7FB-26CA-41D2-99CB-0DABE26E7BF4}" dt="2022-10-07T20:10:57.015" v="1469" actId="1076"/>
          <ac:picMkLst>
            <pc:docMk/>
            <pc:sldMk cId="1815769510" sldId="283"/>
            <ac:picMk id="2050" creationId="{FB9ADAA1-6A1D-9056-D8F2-8591B05D9FCB}"/>
          </ac:picMkLst>
        </pc:picChg>
        <pc:picChg chg="mod">
          <ac:chgData name="ORELLANA, CARLOS" userId="227386b0-36bd-4271-a389-5ec174359b91" providerId="ADAL" clId="{F85EF7FB-26CA-41D2-99CB-0DABE26E7BF4}" dt="2022-10-07T20:04:18.386" v="1344" actId="1038"/>
          <ac:picMkLst>
            <pc:docMk/>
            <pc:sldMk cId="1815769510" sldId="283"/>
            <ac:picMk id="2060" creationId="{EE1D5B4C-A922-361A-49F6-5890C84B604F}"/>
          </ac:picMkLst>
        </pc:picChg>
        <pc:cxnChg chg="mod">
          <ac:chgData name="ORELLANA, CARLOS" userId="227386b0-36bd-4271-a389-5ec174359b91" providerId="ADAL" clId="{F85EF7FB-26CA-41D2-99CB-0DABE26E7BF4}" dt="2022-10-07T20:04:18.386" v="1344" actId="1038"/>
          <ac:cxnSpMkLst>
            <pc:docMk/>
            <pc:sldMk cId="1815769510" sldId="283"/>
            <ac:cxnSpMk id="3" creationId="{00000000-0000-0000-0000-000000000000}"/>
          </ac:cxnSpMkLst>
        </pc:cxnChg>
        <pc:cxnChg chg="mod">
          <ac:chgData name="ORELLANA, CARLOS" userId="227386b0-36bd-4271-a389-5ec174359b91" providerId="ADAL" clId="{F85EF7FB-26CA-41D2-99CB-0DABE26E7BF4}" dt="2022-10-07T20:10:38.693" v="1465" actId="14100"/>
          <ac:cxnSpMkLst>
            <pc:docMk/>
            <pc:sldMk cId="1815769510" sldId="283"/>
            <ac:cxnSpMk id="47" creationId="{00000000-0000-0000-0000-000000000000}"/>
          </ac:cxnSpMkLst>
        </pc:cxnChg>
        <pc:cxnChg chg="mod">
          <ac:chgData name="ORELLANA, CARLOS" userId="227386b0-36bd-4271-a389-5ec174359b91" providerId="ADAL" clId="{F85EF7FB-26CA-41D2-99CB-0DABE26E7BF4}" dt="2022-10-07T20:04:18.386" v="1344" actId="1038"/>
          <ac:cxnSpMkLst>
            <pc:docMk/>
            <pc:sldMk cId="1815769510" sldId="283"/>
            <ac:cxnSpMk id="76" creationId="{4AE452F8-BAAE-172C-579E-0812C4DDEC30}"/>
          </ac:cxnSpMkLst>
        </pc:cxnChg>
      </pc:sldChg>
      <pc:sldChg chg="modSp del mod">
        <pc:chgData name="ORELLANA, CARLOS" userId="227386b0-36bd-4271-a389-5ec174359b91" providerId="ADAL" clId="{F85EF7FB-26CA-41D2-99CB-0DABE26E7BF4}" dt="2022-10-07T19:01:26.269" v="1006" actId="47"/>
        <pc:sldMkLst>
          <pc:docMk/>
          <pc:sldMk cId="3360580773" sldId="4286"/>
        </pc:sldMkLst>
        <pc:spChg chg="mod">
          <ac:chgData name="ORELLANA, CARLOS" userId="227386b0-36bd-4271-a389-5ec174359b91" providerId="ADAL" clId="{F85EF7FB-26CA-41D2-99CB-0DABE26E7BF4}" dt="2022-10-07T13:48:28.693" v="665" actId="14100"/>
          <ac:spMkLst>
            <pc:docMk/>
            <pc:sldMk cId="3360580773" sldId="4286"/>
            <ac:spMk id="36" creationId="{C6815337-F6D9-849A-01D5-A6846CC3A80D}"/>
          </ac:spMkLst>
        </pc:spChg>
        <pc:picChg chg="mod">
          <ac:chgData name="ORELLANA, CARLOS" userId="227386b0-36bd-4271-a389-5ec174359b91" providerId="ADAL" clId="{F85EF7FB-26CA-41D2-99CB-0DABE26E7BF4}" dt="2022-10-05T21:27:55.903" v="173" actId="1076"/>
          <ac:picMkLst>
            <pc:docMk/>
            <pc:sldMk cId="3360580773" sldId="4286"/>
            <ac:picMk id="1026" creationId="{DE7EFAF7-6C3D-B9CD-85B2-D9AE7A22ECF1}"/>
          </ac:picMkLst>
        </pc:picChg>
      </pc:sldChg>
      <pc:sldChg chg="modSp mod">
        <pc:chgData name="ORELLANA, CARLOS" userId="227386b0-36bd-4271-a389-5ec174359b91" providerId="ADAL" clId="{F85EF7FB-26CA-41D2-99CB-0DABE26E7BF4}" dt="2022-10-05T19:21:39.057" v="30" actId="113"/>
        <pc:sldMkLst>
          <pc:docMk/>
          <pc:sldMk cId="3133924875" sldId="4340"/>
        </pc:sldMkLst>
        <pc:spChg chg="mod">
          <ac:chgData name="ORELLANA, CARLOS" userId="227386b0-36bd-4271-a389-5ec174359b91" providerId="ADAL" clId="{F85EF7FB-26CA-41D2-99CB-0DABE26E7BF4}" dt="2022-10-05T19:21:39.057" v="30" actId="113"/>
          <ac:spMkLst>
            <pc:docMk/>
            <pc:sldMk cId="3133924875" sldId="4340"/>
            <ac:spMk id="5" creationId="{A7169F82-D11D-417C-AF64-33C16802A833}"/>
          </ac:spMkLst>
        </pc:spChg>
      </pc:sldChg>
      <pc:sldChg chg="modSp mod delCm modCm">
        <pc:chgData name="ORELLANA, CARLOS" userId="227386b0-36bd-4271-a389-5ec174359b91" providerId="ADAL" clId="{F85EF7FB-26CA-41D2-99CB-0DABE26E7BF4}" dt="2022-10-07T20:13:25.188" v="1482"/>
        <pc:sldMkLst>
          <pc:docMk/>
          <pc:sldMk cId="1691155419" sldId="4346"/>
        </pc:sldMkLst>
        <pc:spChg chg="mod">
          <ac:chgData name="ORELLANA, CARLOS" userId="227386b0-36bd-4271-a389-5ec174359b91" providerId="ADAL" clId="{F85EF7FB-26CA-41D2-99CB-0DABE26E7BF4}" dt="2022-10-07T19:04:49.303" v="1016" actId="20577"/>
          <ac:spMkLst>
            <pc:docMk/>
            <pc:sldMk cId="1691155419" sldId="4346"/>
            <ac:spMk id="9" creationId="{87009DFA-0C34-2536-9468-F01CADE2D44C}"/>
          </ac:spMkLst>
        </pc:spChg>
        <pc:graphicFrameChg chg="mod modGraphic">
          <ac:chgData name="ORELLANA, CARLOS" userId="227386b0-36bd-4271-a389-5ec174359b91" providerId="ADAL" clId="{F85EF7FB-26CA-41D2-99CB-0DABE26E7BF4}" dt="2022-10-07T20:13:25.188" v="1482"/>
          <ac:graphicFrameMkLst>
            <pc:docMk/>
            <pc:sldMk cId="1691155419" sldId="4346"/>
            <ac:graphicFrameMk id="10" creationId="{6B0A4902-3B87-5914-CC1D-EDE0874770D5}"/>
          </ac:graphicFrameMkLst>
        </pc:graphicFrameChg>
      </pc:sldChg>
      <pc:sldChg chg="modSp mod delCm modCm">
        <pc:chgData name="ORELLANA, CARLOS" userId="227386b0-36bd-4271-a389-5ec174359b91" providerId="ADAL" clId="{F85EF7FB-26CA-41D2-99CB-0DABE26E7BF4}" dt="2022-10-07T19:17:30.481" v="1038" actId="255"/>
        <pc:sldMkLst>
          <pc:docMk/>
          <pc:sldMk cId="2343727331" sldId="4349"/>
        </pc:sldMkLst>
        <pc:spChg chg="mod">
          <ac:chgData name="ORELLANA, CARLOS" userId="227386b0-36bd-4271-a389-5ec174359b91" providerId="ADAL" clId="{F85EF7FB-26CA-41D2-99CB-0DABE26E7BF4}" dt="2022-10-07T19:17:30.481" v="1038" actId="255"/>
          <ac:spMkLst>
            <pc:docMk/>
            <pc:sldMk cId="2343727331" sldId="4349"/>
            <ac:spMk id="17" creationId="{7C0FCC90-6A36-5914-F645-FE70954E822B}"/>
          </ac:spMkLst>
        </pc:spChg>
        <pc:spChg chg="mod">
          <ac:chgData name="ORELLANA, CARLOS" userId="227386b0-36bd-4271-a389-5ec174359b91" providerId="ADAL" clId="{F85EF7FB-26CA-41D2-99CB-0DABE26E7BF4}" dt="2022-10-07T19:17:30.481" v="1038" actId="255"/>
          <ac:spMkLst>
            <pc:docMk/>
            <pc:sldMk cId="2343727331" sldId="4349"/>
            <ac:spMk id="19" creationId="{8CFC2EB5-3130-F3E9-6445-B55853B5D860}"/>
          </ac:spMkLst>
        </pc:spChg>
        <pc:spChg chg="mod">
          <ac:chgData name="ORELLANA, CARLOS" userId="227386b0-36bd-4271-a389-5ec174359b91" providerId="ADAL" clId="{F85EF7FB-26CA-41D2-99CB-0DABE26E7BF4}" dt="2022-10-07T19:17:30.481" v="1038" actId="255"/>
          <ac:spMkLst>
            <pc:docMk/>
            <pc:sldMk cId="2343727331" sldId="4349"/>
            <ac:spMk id="21" creationId="{7EC71577-4042-6C7A-28EE-EDC4E5B42E0A}"/>
          </ac:spMkLst>
        </pc:spChg>
        <pc:spChg chg="mod">
          <ac:chgData name="ORELLANA, CARLOS" userId="227386b0-36bd-4271-a389-5ec174359b91" providerId="ADAL" clId="{F85EF7FB-26CA-41D2-99CB-0DABE26E7BF4}" dt="2022-10-05T20:27:00.202" v="68" actId="1076"/>
          <ac:spMkLst>
            <pc:docMk/>
            <pc:sldMk cId="2343727331" sldId="4349"/>
            <ac:spMk id="22" creationId="{62FC165C-47EC-2EEB-79E0-840D446DE8A3}"/>
          </ac:spMkLst>
        </pc:spChg>
        <pc:spChg chg="mod">
          <ac:chgData name="ORELLANA, CARLOS" userId="227386b0-36bd-4271-a389-5ec174359b91" providerId="ADAL" clId="{F85EF7FB-26CA-41D2-99CB-0DABE26E7BF4}" dt="2022-10-07T19:17:30.481" v="1038" actId="255"/>
          <ac:spMkLst>
            <pc:docMk/>
            <pc:sldMk cId="2343727331" sldId="4349"/>
            <ac:spMk id="23" creationId="{4988E8F2-68EA-4C0A-B40C-D7DBE9852214}"/>
          </ac:spMkLst>
        </pc:spChg>
        <pc:spChg chg="mod">
          <ac:chgData name="ORELLANA, CARLOS" userId="227386b0-36bd-4271-a389-5ec174359b91" providerId="ADAL" clId="{F85EF7FB-26CA-41D2-99CB-0DABE26E7BF4}" dt="2022-10-07T19:17:30.481" v="1038" actId="255"/>
          <ac:spMkLst>
            <pc:docMk/>
            <pc:sldMk cId="2343727331" sldId="4349"/>
            <ac:spMk id="25" creationId="{939946D8-1136-F878-C876-C8EA531439A4}"/>
          </ac:spMkLst>
        </pc:spChg>
        <pc:grpChg chg="mod">
          <ac:chgData name="ORELLANA, CARLOS" userId="227386b0-36bd-4271-a389-5ec174359b91" providerId="ADAL" clId="{F85EF7FB-26CA-41D2-99CB-0DABE26E7BF4}" dt="2022-10-07T19:17:25.564" v="1037" actId="14100"/>
          <ac:grpSpMkLst>
            <pc:docMk/>
            <pc:sldMk cId="2343727331" sldId="4349"/>
            <ac:grpSpMk id="8" creationId="{5A39F425-5C96-F813-725B-65D3433C7417}"/>
          </ac:grpSpMkLst>
        </pc:grpChg>
      </pc:sldChg>
      <pc:sldChg chg="modSp mod delCm modCm">
        <pc:chgData name="ORELLANA, CARLOS" userId="227386b0-36bd-4271-a389-5ec174359b91" providerId="ADAL" clId="{F85EF7FB-26CA-41D2-99CB-0DABE26E7BF4}" dt="2022-10-07T20:08:35.804" v="1449" actId="6549"/>
        <pc:sldMkLst>
          <pc:docMk/>
          <pc:sldMk cId="891758379" sldId="4350"/>
        </pc:sldMkLst>
        <pc:spChg chg="mod">
          <ac:chgData name="ORELLANA, CARLOS" userId="227386b0-36bd-4271-a389-5ec174359b91" providerId="ADAL" clId="{F85EF7FB-26CA-41D2-99CB-0DABE26E7BF4}" dt="2022-10-07T19:17:38.175" v="1039" actId="255"/>
          <ac:spMkLst>
            <pc:docMk/>
            <pc:sldMk cId="891758379" sldId="4350"/>
            <ac:spMk id="32" creationId="{56727A73-055E-8B25-13EB-7DB6C0427BA3}"/>
          </ac:spMkLst>
        </pc:spChg>
        <pc:spChg chg="mod">
          <ac:chgData name="ORELLANA, CARLOS" userId="227386b0-36bd-4271-a389-5ec174359b91" providerId="ADAL" clId="{F85EF7FB-26CA-41D2-99CB-0DABE26E7BF4}" dt="2022-10-07T19:17:38.175" v="1039" actId="255"/>
          <ac:spMkLst>
            <pc:docMk/>
            <pc:sldMk cId="891758379" sldId="4350"/>
            <ac:spMk id="34" creationId="{46D67B1B-6E77-CC2F-BAA9-5365CFEE34A0}"/>
          </ac:spMkLst>
        </pc:spChg>
        <pc:spChg chg="mod">
          <ac:chgData name="ORELLANA, CARLOS" userId="227386b0-36bd-4271-a389-5ec174359b91" providerId="ADAL" clId="{F85EF7FB-26CA-41D2-99CB-0DABE26E7BF4}" dt="2022-10-07T20:08:35.804" v="1449" actId="6549"/>
          <ac:spMkLst>
            <pc:docMk/>
            <pc:sldMk cId="891758379" sldId="4350"/>
            <ac:spMk id="36" creationId="{79749B7F-CD2E-0380-D8EE-B3687ED91107}"/>
          </ac:spMkLst>
        </pc:spChg>
        <pc:spChg chg="mod">
          <ac:chgData name="ORELLANA, CARLOS" userId="227386b0-36bd-4271-a389-5ec174359b91" providerId="ADAL" clId="{F85EF7FB-26CA-41D2-99CB-0DABE26E7BF4}" dt="2022-10-07T19:17:38.175" v="1039" actId="255"/>
          <ac:spMkLst>
            <pc:docMk/>
            <pc:sldMk cId="891758379" sldId="4350"/>
            <ac:spMk id="38" creationId="{B84CF945-59E1-1584-58A4-9B875DD29B76}"/>
          </ac:spMkLst>
        </pc:spChg>
      </pc:sldChg>
      <pc:sldChg chg="modSp mod delCm modCm">
        <pc:chgData name="ORELLANA, CARLOS" userId="227386b0-36bd-4271-a389-5ec174359b91" providerId="ADAL" clId="{F85EF7FB-26CA-41D2-99CB-0DABE26E7BF4}" dt="2022-10-07T19:49:18.466" v="1303" actId="20577"/>
        <pc:sldMkLst>
          <pc:docMk/>
          <pc:sldMk cId="2312789258" sldId="4351"/>
        </pc:sldMkLst>
        <pc:spChg chg="mod">
          <ac:chgData name="ORELLANA, CARLOS" userId="227386b0-36bd-4271-a389-5ec174359b91" providerId="ADAL" clId="{F85EF7FB-26CA-41D2-99CB-0DABE26E7BF4}" dt="2022-10-07T19:49:18.466" v="1303" actId="20577"/>
          <ac:spMkLst>
            <pc:docMk/>
            <pc:sldMk cId="2312789258" sldId="4351"/>
            <ac:spMk id="4" creationId="{5CF67A52-EC39-1265-AF77-DD391575AF07}"/>
          </ac:spMkLst>
        </pc:spChg>
        <pc:picChg chg="mod">
          <ac:chgData name="ORELLANA, CARLOS" userId="227386b0-36bd-4271-a389-5ec174359b91" providerId="ADAL" clId="{F85EF7FB-26CA-41D2-99CB-0DABE26E7BF4}" dt="2022-10-07T19:39:51.193" v="1239" actId="1076"/>
          <ac:picMkLst>
            <pc:docMk/>
            <pc:sldMk cId="2312789258" sldId="4351"/>
            <ac:picMk id="7" creationId="{DF0300EF-519F-E9FC-CB46-7256FAD0B170}"/>
          </ac:picMkLst>
        </pc:picChg>
      </pc:sldChg>
      <pc:sldChg chg="modSp mod modNotesTx">
        <pc:chgData name="ORELLANA, CARLOS" userId="227386b0-36bd-4271-a389-5ec174359b91" providerId="ADAL" clId="{F85EF7FB-26CA-41D2-99CB-0DABE26E7BF4}" dt="2022-10-07T20:12:14.874" v="1475" actId="1076"/>
        <pc:sldMkLst>
          <pc:docMk/>
          <pc:sldMk cId="2846254426" sldId="4352"/>
        </pc:sldMkLst>
        <pc:spChg chg="mod">
          <ac:chgData name="ORELLANA, CARLOS" userId="227386b0-36bd-4271-a389-5ec174359b91" providerId="ADAL" clId="{F85EF7FB-26CA-41D2-99CB-0DABE26E7BF4}" dt="2022-10-07T20:12:14.874" v="1475" actId="1076"/>
          <ac:spMkLst>
            <pc:docMk/>
            <pc:sldMk cId="2846254426" sldId="4352"/>
            <ac:spMk id="36" creationId="{C6815337-F6D9-849A-01D5-A6846CC3A80D}"/>
          </ac:spMkLst>
        </pc:spChg>
        <pc:spChg chg="mod">
          <ac:chgData name="ORELLANA, CARLOS" userId="227386b0-36bd-4271-a389-5ec174359b91" providerId="ADAL" clId="{F85EF7FB-26CA-41D2-99CB-0DABE26E7BF4}" dt="2022-10-07T19:01:30.932" v="1008" actId="20577"/>
          <ac:spMkLst>
            <pc:docMk/>
            <pc:sldMk cId="2846254426" sldId="4352"/>
            <ac:spMk id="56" creationId="{274F95EA-28C4-4985-92C4-A8F68D4FF7AF}"/>
          </ac:spMkLst>
        </pc:spChg>
      </pc:sldChg>
      <pc:sldChg chg="modSp mod delCm modCm">
        <pc:chgData name="ORELLANA, CARLOS" userId="227386b0-36bd-4271-a389-5ec174359b91" providerId="ADAL" clId="{F85EF7FB-26CA-41D2-99CB-0DABE26E7BF4}" dt="2022-10-07T20:07:36.436" v="1442" actId="20577"/>
        <pc:sldMkLst>
          <pc:docMk/>
          <pc:sldMk cId="4289075909" sldId="4353"/>
        </pc:sldMkLst>
        <pc:spChg chg="mod">
          <ac:chgData name="ORELLANA, CARLOS" userId="227386b0-36bd-4271-a389-5ec174359b91" providerId="ADAL" clId="{F85EF7FB-26CA-41D2-99CB-0DABE26E7BF4}" dt="2022-10-07T20:07:36.436" v="1442" actId="20577"/>
          <ac:spMkLst>
            <pc:docMk/>
            <pc:sldMk cId="4289075909" sldId="4353"/>
            <ac:spMk id="36" creationId="{C6815337-F6D9-849A-01D5-A6846CC3A80D}"/>
          </ac:spMkLst>
        </pc:spChg>
        <pc:spChg chg="mod">
          <ac:chgData name="ORELLANA, CARLOS" userId="227386b0-36bd-4271-a389-5ec174359b91" providerId="ADAL" clId="{F85EF7FB-26CA-41D2-99CB-0DABE26E7BF4}" dt="2022-10-07T19:01:49.869" v="1014" actId="20577"/>
          <ac:spMkLst>
            <pc:docMk/>
            <pc:sldMk cId="4289075909" sldId="4353"/>
            <ac:spMk id="56" creationId="{274F95EA-28C4-4985-92C4-A8F68D4FF7AF}"/>
          </ac:spMkLst>
        </pc:spChg>
      </pc:sldChg>
      <pc:sldChg chg="modSp mod modNotesTx">
        <pc:chgData name="ORELLANA, CARLOS" userId="227386b0-36bd-4271-a389-5ec174359b91" providerId="ADAL" clId="{F85EF7FB-26CA-41D2-99CB-0DABE26E7BF4}" dt="2022-10-07T20:08:05.736" v="1443" actId="14100"/>
        <pc:sldMkLst>
          <pc:docMk/>
          <pc:sldMk cId="422380785" sldId="4354"/>
        </pc:sldMkLst>
        <pc:spChg chg="mod">
          <ac:chgData name="ORELLANA, CARLOS" userId="227386b0-36bd-4271-a389-5ec174359b91" providerId="ADAL" clId="{F85EF7FB-26CA-41D2-99CB-0DABE26E7BF4}" dt="2022-10-07T20:08:05.736" v="1443" actId="14100"/>
          <ac:spMkLst>
            <pc:docMk/>
            <pc:sldMk cId="422380785" sldId="4354"/>
            <ac:spMk id="36" creationId="{C6815337-F6D9-849A-01D5-A6846CC3A80D}"/>
          </ac:spMkLst>
        </pc:spChg>
        <pc:spChg chg="mod">
          <ac:chgData name="ORELLANA, CARLOS" userId="227386b0-36bd-4271-a389-5ec174359b91" providerId="ADAL" clId="{F85EF7FB-26CA-41D2-99CB-0DABE26E7BF4}" dt="2022-10-07T19:01:41.466" v="1012" actId="20577"/>
          <ac:spMkLst>
            <pc:docMk/>
            <pc:sldMk cId="422380785" sldId="4354"/>
            <ac:spMk id="56" creationId="{274F95EA-28C4-4985-92C4-A8F68D4FF7AF}"/>
          </ac:spMkLst>
        </pc:spChg>
      </pc:sldChg>
      <pc:sldChg chg="modSp mod">
        <pc:chgData name="ORELLANA, CARLOS" userId="227386b0-36bd-4271-a389-5ec174359b91" providerId="ADAL" clId="{F85EF7FB-26CA-41D2-99CB-0DABE26E7BF4}" dt="2022-10-07T19:01:37.529" v="1010" actId="20577"/>
        <pc:sldMkLst>
          <pc:docMk/>
          <pc:sldMk cId="2350732402" sldId="4355"/>
        </pc:sldMkLst>
        <pc:spChg chg="mod">
          <ac:chgData name="ORELLANA, CARLOS" userId="227386b0-36bd-4271-a389-5ec174359b91" providerId="ADAL" clId="{F85EF7FB-26CA-41D2-99CB-0DABE26E7BF4}" dt="2022-10-07T17:32:36.230" v="900" actId="6549"/>
          <ac:spMkLst>
            <pc:docMk/>
            <pc:sldMk cId="2350732402" sldId="4355"/>
            <ac:spMk id="36" creationId="{C6815337-F6D9-849A-01D5-A6846CC3A80D}"/>
          </ac:spMkLst>
        </pc:spChg>
        <pc:spChg chg="mod">
          <ac:chgData name="ORELLANA, CARLOS" userId="227386b0-36bd-4271-a389-5ec174359b91" providerId="ADAL" clId="{F85EF7FB-26CA-41D2-99CB-0DABE26E7BF4}" dt="2022-10-07T19:01:37.529" v="1010" actId="20577"/>
          <ac:spMkLst>
            <pc:docMk/>
            <pc:sldMk cId="2350732402" sldId="4355"/>
            <ac:spMk id="56" creationId="{274F95EA-28C4-4985-92C4-A8F68D4FF7AF}"/>
          </ac:spMkLst>
        </pc:spChg>
      </pc:sldChg>
    </pc:docChg>
  </pc:docChgLst>
  <pc:docChgLst>
    <pc:chgData name="PEÑAHERRERA, FERNANDO" userId="4e0c90de-3d00-4aa4-b107-540c31d0180c" providerId="ADAL" clId="{4D7ADB38-C517-4817-983C-2B3DE20B2899}"/>
    <pc:docChg chg="modSld">
      <pc:chgData name="PEÑAHERRERA, FERNANDO" userId="4e0c90de-3d00-4aa4-b107-540c31d0180c" providerId="ADAL" clId="{4D7ADB38-C517-4817-983C-2B3DE20B2899}" dt="2022-10-07T18:50:00.888" v="152"/>
      <pc:docMkLst>
        <pc:docMk/>
      </pc:docMkLst>
      <pc:sldChg chg="addCm">
        <pc:chgData name="PEÑAHERRERA, FERNANDO" userId="4e0c90de-3d00-4aa4-b107-540c31d0180c" providerId="ADAL" clId="{4D7ADB38-C517-4817-983C-2B3DE20B2899}" dt="2022-10-07T18:50:00.888" v="152"/>
        <pc:sldMkLst>
          <pc:docMk/>
          <pc:sldMk cId="1691155419" sldId="4346"/>
        </pc:sldMkLst>
      </pc:sldChg>
      <pc:sldChg chg="modSp mod">
        <pc:chgData name="PEÑAHERRERA, FERNANDO" userId="4e0c90de-3d00-4aa4-b107-540c31d0180c" providerId="ADAL" clId="{4D7ADB38-C517-4817-983C-2B3DE20B2899}" dt="2022-10-07T18:45:58.830" v="148" actId="6549"/>
        <pc:sldMkLst>
          <pc:docMk/>
          <pc:sldMk cId="2312789258" sldId="4351"/>
        </pc:sldMkLst>
        <pc:spChg chg="mod">
          <ac:chgData name="PEÑAHERRERA, FERNANDO" userId="4e0c90de-3d00-4aa4-b107-540c31d0180c" providerId="ADAL" clId="{4D7ADB38-C517-4817-983C-2B3DE20B2899}" dt="2022-10-07T18:45:58.830" v="148" actId="6549"/>
          <ac:spMkLst>
            <pc:docMk/>
            <pc:sldMk cId="2312789258" sldId="4351"/>
            <ac:spMk id="4" creationId="{5CF67A52-EC39-1265-AF77-DD391575AF07}"/>
          </ac:spMkLst>
        </pc:spChg>
      </pc:sldChg>
      <pc:sldChg chg="modSp mod addCm">
        <pc:chgData name="PEÑAHERRERA, FERNANDO" userId="4e0c90de-3d00-4aa4-b107-540c31d0180c" providerId="ADAL" clId="{4D7ADB38-C517-4817-983C-2B3DE20B2899}" dt="2022-10-07T18:49:02.993" v="151"/>
        <pc:sldMkLst>
          <pc:docMk/>
          <pc:sldMk cId="4289075909" sldId="4353"/>
        </pc:sldMkLst>
        <pc:spChg chg="mod">
          <ac:chgData name="PEÑAHERRERA, FERNANDO" userId="4e0c90de-3d00-4aa4-b107-540c31d0180c" providerId="ADAL" clId="{4D7ADB38-C517-4817-983C-2B3DE20B2899}" dt="2022-10-07T18:47:39.674" v="149" actId="20577"/>
          <ac:spMkLst>
            <pc:docMk/>
            <pc:sldMk cId="4289075909" sldId="4353"/>
            <ac:spMk id="36" creationId="{C6815337-F6D9-849A-01D5-A6846CC3A80D}"/>
          </ac:spMkLst>
        </pc:spChg>
      </pc:sldChg>
    </pc:docChg>
  </pc:docChgLst>
  <pc:docChgLst>
    <pc:chgData name="PEÑAHERRERA, FERNANDO" userId="S::apenaherrera@caf.com::4e0c90de-3d00-4aa4-b107-540c31d0180c" providerId="AD" clId="Web-{3A6F70C0-2DFC-3FF2-1934-6C25A2B81C01}"/>
    <pc:docChg chg="modSld">
      <pc:chgData name="PEÑAHERRERA, FERNANDO" userId="S::apenaherrera@caf.com::4e0c90de-3d00-4aa4-b107-540c31d0180c" providerId="AD" clId="Web-{3A6F70C0-2DFC-3FF2-1934-6C25A2B81C01}" dt="2022-10-07T18:42:19.072" v="82" actId="20577"/>
      <pc:docMkLst>
        <pc:docMk/>
      </pc:docMkLst>
      <pc:sldChg chg="modSp">
        <pc:chgData name="PEÑAHERRERA, FERNANDO" userId="S::apenaherrera@caf.com::4e0c90de-3d00-4aa4-b107-540c31d0180c" providerId="AD" clId="Web-{3A6F70C0-2DFC-3FF2-1934-6C25A2B81C01}" dt="2022-10-07T18:42:19.072" v="82" actId="20577"/>
        <pc:sldMkLst>
          <pc:docMk/>
          <pc:sldMk cId="2312789258" sldId="4351"/>
        </pc:sldMkLst>
        <pc:spChg chg="mod">
          <ac:chgData name="PEÑAHERRERA, FERNANDO" userId="S::apenaherrera@caf.com::4e0c90de-3d00-4aa4-b107-540c31d0180c" providerId="AD" clId="Web-{3A6F70C0-2DFC-3FF2-1934-6C25A2B81C01}" dt="2022-10-07T18:42:19.072" v="82" actId="20577"/>
          <ac:spMkLst>
            <pc:docMk/>
            <pc:sldMk cId="2312789258" sldId="4351"/>
            <ac:spMk id="4" creationId="{5CF67A52-EC39-1265-AF77-DD391575AF07}"/>
          </ac:spMkLst>
        </pc:spChg>
      </pc:sldChg>
    </pc:docChg>
  </pc:docChgLst>
  <pc:docChgLst>
    <pc:chgData name="ALONSO, AGUSTIN" userId="7c41ea35-8536-4582-8c1f-612054103476" providerId="ADAL" clId="{CA29812A-8103-4A39-8805-B18B4422339F}"/>
    <pc:docChg chg="custSel modSld">
      <pc:chgData name="ALONSO, AGUSTIN" userId="7c41ea35-8536-4582-8c1f-612054103476" providerId="ADAL" clId="{CA29812A-8103-4A39-8805-B18B4422339F}" dt="2022-10-05T20:21:49.023" v="457" actId="400"/>
      <pc:docMkLst>
        <pc:docMk/>
      </pc:docMkLst>
      <pc:sldChg chg="modSp mod">
        <pc:chgData name="ALONSO, AGUSTIN" userId="7c41ea35-8536-4582-8c1f-612054103476" providerId="ADAL" clId="{CA29812A-8103-4A39-8805-B18B4422339F}" dt="2022-10-05T20:21:49.023" v="457" actId="400"/>
        <pc:sldMkLst>
          <pc:docMk/>
          <pc:sldMk cId="2343727331" sldId="4349"/>
        </pc:sldMkLst>
        <pc:spChg chg="mod">
          <ac:chgData name="ALONSO, AGUSTIN" userId="7c41ea35-8536-4582-8c1f-612054103476" providerId="ADAL" clId="{CA29812A-8103-4A39-8805-B18B4422339F}" dt="2022-10-05T20:21:49.023" v="457" actId="400"/>
          <ac:spMkLst>
            <pc:docMk/>
            <pc:sldMk cId="2343727331" sldId="4349"/>
            <ac:spMk id="19" creationId="{8CFC2EB5-3130-F3E9-6445-B55853B5D860}"/>
          </ac:spMkLst>
        </pc:spChg>
        <pc:spChg chg="mod">
          <ac:chgData name="ALONSO, AGUSTIN" userId="7c41ea35-8536-4582-8c1f-612054103476" providerId="ADAL" clId="{CA29812A-8103-4A39-8805-B18B4422339F}" dt="2022-10-05T19:39:42.670" v="169" actId="20577"/>
          <ac:spMkLst>
            <pc:docMk/>
            <pc:sldMk cId="2343727331" sldId="4349"/>
            <ac:spMk id="23" creationId="{4988E8F2-68EA-4C0A-B40C-D7DBE9852214}"/>
          </ac:spMkLst>
        </pc:spChg>
      </pc:sldChg>
      <pc:sldChg chg="modSp mod">
        <pc:chgData name="ALONSO, AGUSTIN" userId="7c41ea35-8536-4582-8c1f-612054103476" providerId="ADAL" clId="{CA29812A-8103-4A39-8805-B18B4422339F}" dt="2022-10-05T19:38:22.716" v="76" actId="20577"/>
        <pc:sldMkLst>
          <pc:docMk/>
          <pc:sldMk cId="891758379" sldId="4350"/>
        </pc:sldMkLst>
        <pc:spChg chg="mod">
          <ac:chgData name="ALONSO, AGUSTIN" userId="7c41ea35-8536-4582-8c1f-612054103476" providerId="ADAL" clId="{CA29812A-8103-4A39-8805-B18B4422339F}" dt="2022-10-05T19:38:22.716" v="76" actId="20577"/>
          <ac:spMkLst>
            <pc:docMk/>
            <pc:sldMk cId="891758379" sldId="4350"/>
            <ac:spMk id="36" creationId="{79749B7F-CD2E-0380-D8EE-B3687ED91107}"/>
          </ac:spMkLst>
        </pc:spChg>
      </pc:sldChg>
      <pc:sldChg chg="modSp mod">
        <pc:chgData name="ALONSO, AGUSTIN" userId="7c41ea35-8536-4582-8c1f-612054103476" providerId="ADAL" clId="{CA29812A-8103-4A39-8805-B18B4422339F}" dt="2022-10-05T20:19:55.261" v="455" actId="20577"/>
        <pc:sldMkLst>
          <pc:docMk/>
          <pc:sldMk cId="2312789258" sldId="4351"/>
        </pc:sldMkLst>
        <pc:spChg chg="mod">
          <ac:chgData name="ALONSO, AGUSTIN" userId="7c41ea35-8536-4582-8c1f-612054103476" providerId="ADAL" clId="{CA29812A-8103-4A39-8805-B18B4422339F}" dt="2022-10-05T20:19:55.261" v="455" actId="20577"/>
          <ac:spMkLst>
            <pc:docMk/>
            <pc:sldMk cId="2312789258" sldId="4351"/>
            <ac:spMk id="4" creationId="{5CF67A52-EC39-1265-AF77-DD391575AF07}"/>
          </ac:spMkLst>
        </pc:spChg>
      </pc:sldChg>
      <pc:sldChg chg="modSp mod">
        <pc:chgData name="ALONSO, AGUSTIN" userId="7c41ea35-8536-4582-8c1f-612054103476" providerId="ADAL" clId="{CA29812A-8103-4A39-8805-B18B4422339F}" dt="2022-10-05T20:12:41.541" v="313" actId="207"/>
        <pc:sldMkLst>
          <pc:docMk/>
          <pc:sldMk cId="4289075909" sldId="4353"/>
        </pc:sldMkLst>
        <pc:spChg chg="mod">
          <ac:chgData name="ALONSO, AGUSTIN" userId="7c41ea35-8536-4582-8c1f-612054103476" providerId="ADAL" clId="{CA29812A-8103-4A39-8805-B18B4422339F}" dt="2022-10-05T20:12:41.541" v="313" actId="207"/>
          <ac:spMkLst>
            <pc:docMk/>
            <pc:sldMk cId="4289075909" sldId="4353"/>
            <ac:spMk id="36" creationId="{C6815337-F6D9-849A-01D5-A6846CC3A80D}"/>
          </ac:spMkLst>
        </pc:spChg>
      </pc:sldChg>
      <pc:sldChg chg="modSp mod">
        <pc:chgData name="ALONSO, AGUSTIN" userId="7c41ea35-8536-4582-8c1f-612054103476" providerId="ADAL" clId="{CA29812A-8103-4A39-8805-B18B4422339F}" dt="2022-10-05T20:06:55.846" v="307" actId="14100"/>
        <pc:sldMkLst>
          <pc:docMk/>
          <pc:sldMk cId="422380785" sldId="4354"/>
        </pc:sldMkLst>
        <pc:spChg chg="mod">
          <ac:chgData name="ALONSO, AGUSTIN" userId="7c41ea35-8536-4582-8c1f-612054103476" providerId="ADAL" clId="{CA29812A-8103-4A39-8805-B18B4422339F}" dt="2022-10-05T20:06:55.846" v="307" actId="14100"/>
          <ac:spMkLst>
            <pc:docMk/>
            <pc:sldMk cId="422380785" sldId="4354"/>
            <ac:spMk id="36" creationId="{C6815337-F6D9-849A-01D5-A6846CC3A80D}"/>
          </ac:spMkLst>
        </pc:spChg>
      </pc:sldChg>
    </pc:docChg>
  </pc:docChgLst>
  <pc:docChgLst>
    <pc:chgData name="CASTAÑEDA, HELENA" userId="7fb7fe0e-e335-4496-9bc8-22d6caa3f49d" providerId="ADAL" clId="{08C56AB1-B9D9-4DE2-B2AB-CF35C6803DA2}"/>
    <pc:docChg chg="modSld">
      <pc:chgData name="CASTAÑEDA, HELENA" userId="7fb7fe0e-e335-4496-9bc8-22d6caa3f49d" providerId="ADAL" clId="{08C56AB1-B9D9-4DE2-B2AB-CF35C6803DA2}" dt="2022-10-05T21:03:30.888" v="5"/>
      <pc:docMkLst>
        <pc:docMk/>
      </pc:docMkLst>
      <pc:sldChg chg="addCm">
        <pc:chgData name="CASTAÑEDA, HELENA" userId="7fb7fe0e-e335-4496-9bc8-22d6caa3f49d" providerId="ADAL" clId="{08C56AB1-B9D9-4DE2-B2AB-CF35C6803DA2}" dt="2022-10-05T20:57:20.082" v="0"/>
        <pc:sldMkLst>
          <pc:docMk/>
          <pc:sldMk cId="2343727331" sldId="4349"/>
        </pc:sldMkLst>
      </pc:sldChg>
      <pc:sldChg chg="addCm">
        <pc:chgData name="CASTAÑEDA, HELENA" userId="7fb7fe0e-e335-4496-9bc8-22d6caa3f49d" providerId="ADAL" clId="{08C56AB1-B9D9-4DE2-B2AB-CF35C6803DA2}" dt="2022-10-05T20:57:48.848" v="1"/>
        <pc:sldMkLst>
          <pc:docMk/>
          <pc:sldMk cId="891758379" sldId="4350"/>
        </pc:sldMkLst>
      </pc:sldChg>
      <pc:sldChg chg="addCm">
        <pc:chgData name="CASTAÑEDA, HELENA" userId="7fb7fe0e-e335-4496-9bc8-22d6caa3f49d" providerId="ADAL" clId="{08C56AB1-B9D9-4DE2-B2AB-CF35C6803DA2}" dt="2022-10-05T21:03:30.888" v="5"/>
        <pc:sldMkLst>
          <pc:docMk/>
          <pc:sldMk cId="2312789258" sldId="4351"/>
        </pc:sldMkLst>
      </pc:sldChg>
      <pc:sldChg chg="modSp mod">
        <pc:chgData name="CASTAÑEDA, HELENA" userId="7fb7fe0e-e335-4496-9bc8-22d6caa3f49d" providerId="ADAL" clId="{08C56AB1-B9D9-4DE2-B2AB-CF35C6803DA2}" dt="2022-10-05T21:02:09.629" v="3" actId="6549"/>
        <pc:sldMkLst>
          <pc:docMk/>
          <pc:sldMk cId="2846254426" sldId="4352"/>
        </pc:sldMkLst>
        <pc:spChg chg="mod">
          <ac:chgData name="CASTAÑEDA, HELENA" userId="7fb7fe0e-e335-4496-9bc8-22d6caa3f49d" providerId="ADAL" clId="{08C56AB1-B9D9-4DE2-B2AB-CF35C6803DA2}" dt="2022-10-05T21:02:09.629" v="3" actId="6549"/>
          <ac:spMkLst>
            <pc:docMk/>
            <pc:sldMk cId="2846254426" sldId="4352"/>
            <ac:spMk id="36" creationId="{C6815337-F6D9-849A-01D5-A6846CC3A80D}"/>
          </ac:spMkLst>
        </pc:spChg>
      </pc:sldChg>
      <pc:sldChg chg="addCm">
        <pc:chgData name="CASTAÑEDA, HELENA" userId="7fb7fe0e-e335-4496-9bc8-22d6caa3f49d" providerId="ADAL" clId="{08C56AB1-B9D9-4DE2-B2AB-CF35C6803DA2}" dt="2022-10-05T21:03:04.169" v="4"/>
        <pc:sldMkLst>
          <pc:docMk/>
          <pc:sldMk cId="4289075909" sldId="4353"/>
        </pc:sldMkLst>
      </pc:sldChg>
    </pc:docChg>
  </pc:docChgLst>
  <pc:docChgLst>
    <pc:chgData name="ORELLANA, CARLOS" userId="S::corellana@caf.com::227386b0-36bd-4271-a389-5ec174359b91" providerId="AD" clId="Web-{4D43C19D-39D7-04B5-BD98-6DD3EB4E8395}"/>
    <pc:docChg chg="addSld modSld sldOrd">
      <pc:chgData name="ORELLANA, CARLOS" userId="S::corellana@caf.com::227386b0-36bd-4271-a389-5ec174359b91" providerId="AD" clId="Web-{4D43C19D-39D7-04B5-BD98-6DD3EB4E8395}" dt="2022-10-07T13:24:21.249" v="258" actId="20577"/>
      <pc:docMkLst>
        <pc:docMk/>
      </pc:docMkLst>
      <pc:sldChg chg="addSp delSp modSp add ord replId">
        <pc:chgData name="ORELLANA, CARLOS" userId="S::corellana@caf.com::227386b0-36bd-4271-a389-5ec174359b91" providerId="AD" clId="Web-{4D43C19D-39D7-04B5-BD98-6DD3EB4E8395}" dt="2022-10-07T13:24:21.249" v="258" actId="20577"/>
        <pc:sldMkLst>
          <pc:docMk/>
          <pc:sldMk cId="2350732402" sldId="4355"/>
        </pc:sldMkLst>
        <pc:spChg chg="add del mod">
          <ac:chgData name="ORELLANA, CARLOS" userId="S::corellana@caf.com::227386b0-36bd-4271-a389-5ec174359b91" providerId="AD" clId="Web-{4D43C19D-39D7-04B5-BD98-6DD3EB4E8395}" dt="2022-10-07T13:23:10.951" v="248"/>
          <ac:spMkLst>
            <pc:docMk/>
            <pc:sldMk cId="2350732402" sldId="4355"/>
            <ac:spMk id="2" creationId="{ADAF9526-995F-7088-5B44-C7CEA8B493A6}"/>
          </ac:spMkLst>
        </pc:spChg>
        <pc:spChg chg="mod">
          <ac:chgData name="ORELLANA, CARLOS" userId="S::corellana@caf.com::227386b0-36bd-4271-a389-5ec174359b91" providerId="AD" clId="Web-{4D43C19D-39D7-04B5-BD98-6DD3EB4E8395}" dt="2022-10-07T13:24:21.249" v="258" actId="20577"/>
          <ac:spMkLst>
            <pc:docMk/>
            <pc:sldMk cId="2350732402" sldId="4355"/>
            <ac:spMk id="36" creationId="{C6815337-F6D9-849A-01D5-A6846CC3A80D}"/>
          </ac:spMkLst>
        </pc:spChg>
        <pc:spChg chg="mod">
          <ac:chgData name="ORELLANA, CARLOS" userId="S::corellana@caf.com::227386b0-36bd-4271-a389-5ec174359b91" providerId="AD" clId="Web-{4D43C19D-39D7-04B5-BD98-6DD3EB4E8395}" dt="2022-10-07T13:13:04.154" v="18" actId="20577"/>
          <ac:spMkLst>
            <pc:docMk/>
            <pc:sldMk cId="2350732402" sldId="4355"/>
            <ac:spMk id="56" creationId="{274F95EA-28C4-4985-92C4-A8F68D4FF7AF}"/>
          </ac:spMkLst>
        </pc:spChg>
        <pc:graphicFrameChg chg="add del mod">
          <ac:chgData name="ORELLANA, CARLOS" userId="S::corellana@caf.com::227386b0-36bd-4271-a389-5ec174359b91" providerId="AD" clId="Web-{4D43C19D-39D7-04B5-BD98-6DD3EB4E8395}" dt="2022-10-07T13:24:15.858" v="256"/>
          <ac:graphicFrameMkLst>
            <pc:docMk/>
            <pc:sldMk cId="2350732402" sldId="4355"/>
            <ac:graphicFrameMk id="4" creationId="{4E42F70D-9190-558C-AC3A-3DE40466EB6E}"/>
          </ac:graphicFrameMkLst>
        </pc:graphicFrameChg>
      </pc:sldChg>
    </pc:docChg>
  </pc:docChgLst>
  <pc:docChgLst>
    <pc:chgData name="PEÑAHERRERA, FERNANDO" userId="S::apenaherrera@caf.com::4e0c90de-3d00-4aa4-b107-540c31d0180c" providerId="AD" clId="Web-{5C12C3E9-B1B5-58F0-2484-2E4FE614B3B1}"/>
    <pc:docChg chg="mod modSld">
      <pc:chgData name="PEÑAHERRERA, FERNANDO" userId="S::apenaherrera@caf.com::4e0c90de-3d00-4aa4-b107-540c31d0180c" providerId="AD" clId="Web-{5C12C3E9-B1B5-58F0-2484-2E4FE614B3B1}" dt="2022-10-06T20:08:27.388" v="30"/>
      <pc:docMkLst>
        <pc:docMk/>
      </pc:docMkLst>
      <pc:sldChg chg="modSp">
        <pc:chgData name="PEÑAHERRERA, FERNANDO" userId="S::apenaherrera@caf.com::4e0c90de-3d00-4aa4-b107-540c31d0180c" providerId="AD" clId="Web-{5C12C3E9-B1B5-58F0-2484-2E4FE614B3B1}" dt="2022-10-06T19:38:41.384" v="23" actId="20577"/>
        <pc:sldMkLst>
          <pc:docMk/>
          <pc:sldMk cId="2343727331" sldId="4349"/>
        </pc:sldMkLst>
        <pc:spChg chg="mod">
          <ac:chgData name="PEÑAHERRERA, FERNANDO" userId="S::apenaherrera@caf.com::4e0c90de-3d00-4aa4-b107-540c31d0180c" providerId="AD" clId="Web-{5C12C3E9-B1B5-58F0-2484-2E4FE614B3B1}" dt="2022-10-06T19:38:41.384" v="23" actId="20577"/>
          <ac:spMkLst>
            <pc:docMk/>
            <pc:sldMk cId="2343727331" sldId="4349"/>
            <ac:spMk id="21" creationId="{7EC71577-4042-6C7A-28EE-EDC4E5B42E0A}"/>
          </ac:spMkLst>
        </pc:spChg>
      </pc:sldChg>
      <pc:sldChg chg="addCm">
        <pc:chgData name="PEÑAHERRERA, FERNANDO" userId="S::apenaherrera@caf.com::4e0c90de-3d00-4aa4-b107-540c31d0180c" providerId="AD" clId="Web-{5C12C3E9-B1B5-58F0-2484-2E4FE614B3B1}" dt="2022-10-06T20:08:27.388" v="30"/>
        <pc:sldMkLst>
          <pc:docMk/>
          <pc:sldMk cId="2312789258" sldId="4351"/>
        </pc:sldMkLst>
      </pc:sldChg>
      <pc:sldChg chg="modSp">
        <pc:chgData name="PEÑAHERRERA, FERNANDO" userId="S::apenaherrera@caf.com::4e0c90de-3d00-4aa4-b107-540c31d0180c" providerId="AD" clId="Web-{5C12C3E9-B1B5-58F0-2484-2E4FE614B3B1}" dt="2022-10-06T20:07:58.450" v="28" actId="20577"/>
        <pc:sldMkLst>
          <pc:docMk/>
          <pc:sldMk cId="4289075909" sldId="4353"/>
        </pc:sldMkLst>
        <pc:spChg chg="mod">
          <ac:chgData name="PEÑAHERRERA, FERNANDO" userId="S::apenaherrera@caf.com::4e0c90de-3d00-4aa4-b107-540c31d0180c" providerId="AD" clId="Web-{5C12C3E9-B1B5-58F0-2484-2E4FE614B3B1}" dt="2022-10-06T20:07:58.450" v="28" actId="20577"/>
          <ac:spMkLst>
            <pc:docMk/>
            <pc:sldMk cId="4289075909" sldId="4353"/>
            <ac:spMk id="36" creationId="{C6815337-F6D9-849A-01D5-A6846CC3A80D}"/>
          </ac:spMkLst>
        </pc:spChg>
      </pc:sldChg>
    </pc:docChg>
  </pc:docChgLst>
  <pc:docChgLst>
    <pc:chgData name="ORELLANA, CARLOS" userId="S::corellana@caf.com::227386b0-36bd-4271-a389-5ec174359b91" providerId="AD" clId="Web-{14266E09-3DF6-76B7-892F-8D90198AFAC6}"/>
    <pc:docChg chg="mod modSld">
      <pc:chgData name="ORELLANA, CARLOS" userId="S::corellana@caf.com::227386b0-36bd-4271-a389-5ec174359b91" providerId="AD" clId="Web-{14266E09-3DF6-76B7-892F-8D90198AFAC6}" dt="2022-10-06T20:49:29.312" v="146" actId="1076"/>
      <pc:docMkLst>
        <pc:docMk/>
      </pc:docMkLst>
      <pc:sldChg chg="modSp">
        <pc:chgData name="ORELLANA, CARLOS" userId="S::corellana@caf.com::227386b0-36bd-4271-a389-5ec174359b91" providerId="AD" clId="Web-{14266E09-3DF6-76B7-892F-8D90198AFAC6}" dt="2022-10-06T20:49:29.312" v="146" actId="1076"/>
        <pc:sldMkLst>
          <pc:docMk/>
          <pc:sldMk cId="3133924875" sldId="4340"/>
        </pc:sldMkLst>
        <pc:spChg chg="mod">
          <ac:chgData name="ORELLANA, CARLOS" userId="S::corellana@caf.com::227386b0-36bd-4271-a389-5ec174359b91" providerId="AD" clId="Web-{14266E09-3DF6-76B7-892F-8D90198AFAC6}" dt="2022-10-06T20:49:29.312" v="146" actId="1076"/>
          <ac:spMkLst>
            <pc:docMk/>
            <pc:sldMk cId="3133924875" sldId="4340"/>
            <ac:spMk id="5" creationId="{A7169F82-D11D-417C-AF64-33C16802A833}"/>
          </ac:spMkLst>
        </pc:spChg>
      </pc:sldChg>
      <pc:sldChg chg="modSp modCm modNotes">
        <pc:chgData name="ORELLANA, CARLOS" userId="S::corellana@caf.com::227386b0-36bd-4271-a389-5ec174359b91" providerId="AD" clId="Web-{14266E09-3DF6-76B7-892F-8D90198AFAC6}" dt="2022-10-06T20:25:04.297" v="144"/>
        <pc:sldMkLst>
          <pc:docMk/>
          <pc:sldMk cId="2312789258" sldId="4351"/>
        </pc:sldMkLst>
        <pc:spChg chg="mod">
          <ac:chgData name="ORELLANA, CARLOS" userId="S::corellana@caf.com::227386b0-36bd-4271-a389-5ec174359b91" providerId="AD" clId="Web-{14266E09-3DF6-76B7-892F-8D90198AFAC6}" dt="2022-10-06T20:24:34.937" v="142" actId="1076"/>
          <ac:spMkLst>
            <pc:docMk/>
            <pc:sldMk cId="2312789258" sldId="4351"/>
            <ac:spMk id="4" creationId="{5CF67A52-EC39-1265-AF77-DD391575AF07}"/>
          </ac:spMkLst>
        </pc:spChg>
      </pc:sldChg>
      <pc:sldChg chg="modSp">
        <pc:chgData name="ORELLANA, CARLOS" userId="S::corellana@caf.com::227386b0-36bd-4271-a389-5ec174359b91" providerId="AD" clId="Web-{14266E09-3DF6-76B7-892F-8D90198AFAC6}" dt="2022-10-06T20:48:29.154" v="145" actId="1076"/>
        <pc:sldMkLst>
          <pc:docMk/>
          <pc:sldMk cId="2846254426" sldId="4352"/>
        </pc:sldMkLst>
        <pc:spChg chg="mod">
          <ac:chgData name="ORELLANA, CARLOS" userId="S::corellana@caf.com::227386b0-36bd-4271-a389-5ec174359b91" providerId="AD" clId="Web-{14266E09-3DF6-76B7-892F-8D90198AFAC6}" dt="2022-10-06T20:48:29.154" v="145" actId="1076"/>
          <ac:spMkLst>
            <pc:docMk/>
            <pc:sldMk cId="2846254426" sldId="4352"/>
            <ac:spMk id="36" creationId="{C6815337-F6D9-849A-01D5-A6846CC3A80D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D0C4F0-18AC-4579-8252-1CF1863F618D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UY"/>
        </a:p>
      </dgm:t>
    </dgm:pt>
    <dgm:pt modelId="{62215E70-D7AB-4CAC-858E-AB584C0926BB}">
      <dgm:prSet phldrT="[Texto]" custT="1"/>
      <dgm:spPr>
        <a:solidFill>
          <a:schemeClr val="bg1">
            <a:lumMod val="75000"/>
            <a:alpha val="58000"/>
          </a:schemeClr>
        </a:solidFill>
      </dgm:spPr>
      <dgm:t>
        <a:bodyPr/>
        <a:lstStyle/>
        <a:p>
          <a:r>
            <a:rPr kumimoji="0" lang="es-ES" sz="2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Verdana" panose="020B0604030504040204" pitchFamily="34" charset="0"/>
              <a:ea typeface="Verdana" panose="020B0604030504040204" pitchFamily="34" charset="0"/>
              <a:cs typeface="Futura"/>
              <a:sym typeface="Helvetica Neue"/>
            </a:rPr>
            <a:t>Regulación</a:t>
          </a:r>
          <a:endParaRPr kumimoji="0" lang="es-UY" sz="2400" b="1" i="0" u="none" strike="noStrike" cap="none" spc="0" normalizeH="0" baseline="0" dirty="0">
            <a:ln>
              <a:noFill/>
            </a:ln>
            <a:solidFill>
              <a:schemeClr val="tx1"/>
            </a:solidFill>
            <a:effectLst/>
            <a:uFillTx/>
            <a:latin typeface="Verdana" panose="020B0604030504040204" pitchFamily="34" charset="0"/>
            <a:ea typeface="Verdana" panose="020B0604030504040204" pitchFamily="34" charset="0"/>
            <a:cs typeface="Futura"/>
            <a:sym typeface="Helvetica Neue"/>
          </a:endParaRPr>
        </a:p>
      </dgm:t>
    </dgm:pt>
    <dgm:pt modelId="{BD175850-D14D-486B-ABD4-FDB748D1EA3B}" type="parTrans" cxnId="{242C9F6C-29E9-402A-AAF6-511EF624C038}">
      <dgm:prSet/>
      <dgm:spPr/>
      <dgm:t>
        <a:bodyPr/>
        <a:lstStyle/>
        <a:p>
          <a:endParaRPr lang="es-UY" sz="2400"/>
        </a:p>
      </dgm:t>
    </dgm:pt>
    <dgm:pt modelId="{8AE9BA2B-3B20-4972-AFEC-BE4D0BB1E2BF}" type="sibTrans" cxnId="{242C9F6C-29E9-402A-AAF6-511EF624C038}">
      <dgm:prSet/>
      <dgm:spPr/>
      <dgm:t>
        <a:bodyPr/>
        <a:lstStyle/>
        <a:p>
          <a:endParaRPr lang="es-UY" sz="2400"/>
        </a:p>
      </dgm:t>
    </dgm:pt>
    <dgm:pt modelId="{852BBCC7-641F-4846-83B7-48B8B876F69E}">
      <dgm:prSet phldrT="[Texto]" custT="1"/>
      <dgm:spPr>
        <a:solidFill>
          <a:srgbClr val="00B0F0"/>
        </a:solidFill>
      </dgm:spPr>
      <dgm:t>
        <a:bodyPr/>
        <a:lstStyle/>
        <a:p>
          <a:r>
            <a:rPr kumimoji="0" lang="es-UY" sz="240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Verdana" panose="020B0604030504040204" pitchFamily="34" charset="0"/>
              <a:ea typeface="Verdana" panose="020B0604030504040204" pitchFamily="34" charset="0"/>
              <a:cs typeface="Futura"/>
            </a:rPr>
            <a:t>motivar cambios en el comportamiento de los actores</a:t>
          </a:r>
        </a:p>
      </dgm:t>
    </dgm:pt>
    <dgm:pt modelId="{C6237680-266A-402B-8773-FA4115C79BEA}" type="parTrans" cxnId="{AC609321-BF95-41D9-A5D5-A4D48BF85BC9}">
      <dgm:prSet/>
      <dgm:spPr>
        <a:solidFill>
          <a:schemeClr val="bg1">
            <a:lumMod val="9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es-UY" sz="2400"/>
        </a:p>
      </dgm:t>
    </dgm:pt>
    <dgm:pt modelId="{E9D282E3-841A-4B01-86A6-B23B52B213E3}" type="sibTrans" cxnId="{AC609321-BF95-41D9-A5D5-A4D48BF85BC9}">
      <dgm:prSet/>
      <dgm:spPr/>
      <dgm:t>
        <a:bodyPr/>
        <a:lstStyle/>
        <a:p>
          <a:endParaRPr lang="es-UY" sz="2400"/>
        </a:p>
      </dgm:t>
    </dgm:pt>
    <dgm:pt modelId="{691D6B30-1D1B-4BBC-89E5-FB8F4CCD561A}">
      <dgm:prSet phldrT="[Texto]" custT="1"/>
      <dgm:spPr>
        <a:solidFill>
          <a:srgbClr val="0070C0"/>
        </a:solidFill>
      </dgm:spPr>
      <dgm:t>
        <a:bodyPr/>
        <a:lstStyle/>
        <a:p>
          <a:r>
            <a:rPr kumimoji="0" lang="es-UY" sz="2400" b="0" i="0" u="none" strike="noStrike" cap="none" spc="0" normalizeH="0" baseline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FillTx/>
              <a:latin typeface="Verdana" panose="020B0604030504040204" pitchFamily="34" charset="0"/>
              <a:ea typeface="Verdana" panose="020B0604030504040204" pitchFamily="34" charset="0"/>
              <a:cs typeface="Futura"/>
            </a:rPr>
            <a:t>impactar en el desempeño de la provisión de los servicios</a:t>
          </a:r>
        </a:p>
      </dgm:t>
    </dgm:pt>
    <dgm:pt modelId="{F0CB7DFE-6678-403E-B38C-1BE0D851323D}" type="parTrans" cxnId="{6BB9769F-93F7-4385-9144-06F3FFB5ED63}">
      <dgm:prSet/>
      <dgm:spPr>
        <a:solidFill>
          <a:schemeClr val="bg1">
            <a:lumMod val="9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es-UY" sz="2400"/>
        </a:p>
      </dgm:t>
    </dgm:pt>
    <dgm:pt modelId="{DD7258D4-6F5B-43BB-883A-2CEFD8A6EFC3}" type="sibTrans" cxnId="{6BB9769F-93F7-4385-9144-06F3FFB5ED63}">
      <dgm:prSet/>
      <dgm:spPr/>
      <dgm:t>
        <a:bodyPr/>
        <a:lstStyle/>
        <a:p>
          <a:endParaRPr lang="es-UY" sz="2400"/>
        </a:p>
      </dgm:t>
    </dgm:pt>
    <dgm:pt modelId="{4583CF7B-C291-43DF-9E9F-E0A46E15FC42}">
      <dgm:prSet phldrT="[Texto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kumimoji="0" lang="es-UY" sz="2400" b="0" i="0" u="none" strike="noStrike" cap="none" spc="0" normalizeH="0" baseline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FillTx/>
              <a:latin typeface="Verdana" panose="020B0604030504040204" pitchFamily="34" charset="0"/>
              <a:ea typeface="Verdana" panose="020B0604030504040204" pitchFamily="34" charset="0"/>
              <a:cs typeface="Futura"/>
            </a:rPr>
            <a:t>fomentar inversiones que conjuguen expansión y gestión de la demanda</a:t>
          </a:r>
        </a:p>
      </dgm:t>
    </dgm:pt>
    <dgm:pt modelId="{B4415264-22E5-4543-8964-98DC02763585}" type="parTrans" cxnId="{113BEAA7-E0FE-4879-9989-4D0BE4516E3D}">
      <dgm:prSet/>
      <dgm:spPr>
        <a:solidFill>
          <a:schemeClr val="bg1">
            <a:lumMod val="9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es-UY" sz="2400"/>
        </a:p>
      </dgm:t>
    </dgm:pt>
    <dgm:pt modelId="{E4ED8B4A-B3EF-41AA-95FC-2F3537A7E3B7}" type="sibTrans" cxnId="{113BEAA7-E0FE-4879-9989-4D0BE4516E3D}">
      <dgm:prSet/>
      <dgm:spPr/>
      <dgm:t>
        <a:bodyPr/>
        <a:lstStyle/>
        <a:p>
          <a:endParaRPr lang="es-UY" sz="2400"/>
        </a:p>
      </dgm:t>
    </dgm:pt>
    <dgm:pt modelId="{D99C76D7-1495-4C32-BAC8-63D2CAFF8BCD}">
      <dgm:prSet phldrT="[Texto]" custT="1"/>
      <dgm:spPr>
        <a:solidFill>
          <a:srgbClr val="00B050"/>
        </a:solidFill>
      </dgm:spPr>
      <dgm:t>
        <a:bodyPr/>
        <a:lstStyle/>
        <a:p>
          <a:r>
            <a:rPr kumimoji="0" lang="es-UY" sz="240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Verdana" panose="020B0604030504040204" pitchFamily="34" charset="0"/>
              <a:ea typeface="Verdana" panose="020B0604030504040204" pitchFamily="34" charset="0"/>
              <a:cs typeface="Futura"/>
            </a:rPr>
            <a:t>promover mejora O&amp;M</a:t>
          </a:r>
        </a:p>
      </dgm:t>
    </dgm:pt>
    <dgm:pt modelId="{7A802468-B13F-4543-9404-B5DA214287C9}" type="parTrans" cxnId="{DA298390-4F6E-4566-A972-8526512E2739}">
      <dgm:prSet/>
      <dgm:spPr>
        <a:solidFill>
          <a:schemeClr val="bg1">
            <a:lumMod val="9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es-UY" sz="2400"/>
        </a:p>
      </dgm:t>
    </dgm:pt>
    <dgm:pt modelId="{BFF859A5-DEA6-4302-9624-D028773AC1FE}" type="sibTrans" cxnId="{DA298390-4F6E-4566-A972-8526512E2739}">
      <dgm:prSet/>
      <dgm:spPr/>
      <dgm:t>
        <a:bodyPr/>
        <a:lstStyle/>
        <a:p>
          <a:endParaRPr lang="es-UY" sz="2400"/>
        </a:p>
      </dgm:t>
    </dgm:pt>
    <dgm:pt modelId="{5D215518-2988-4279-A5D0-F983825B4585}">
      <dgm:prSet phldrT="[Texto]" custT="1"/>
      <dgm:spPr>
        <a:solidFill>
          <a:srgbClr val="92D050"/>
        </a:solidFill>
      </dgm:spPr>
      <dgm:t>
        <a:bodyPr/>
        <a:lstStyle/>
        <a:p>
          <a:r>
            <a:rPr kumimoji="0" lang="es-UY" sz="240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Verdana" panose="020B0604030504040204" pitchFamily="34" charset="0"/>
              <a:ea typeface="Verdana" panose="020B0604030504040204" pitchFamily="34" charset="0"/>
              <a:cs typeface="Futura"/>
            </a:rPr>
            <a:t>facilitar modelos de prestación alternativos en áreas vulnerables</a:t>
          </a:r>
        </a:p>
      </dgm:t>
    </dgm:pt>
    <dgm:pt modelId="{B687CE89-96E5-41D6-B189-778C8A86CFB1}" type="parTrans" cxnId="{C7F1D330-F324-4C83-991C-FE54280EAC03}">
      <dgm:prSet/>
      <dgm:spPr>
        <a:solidFill>
          <a:schemeClr val="bg1">
            <a:lumMod val="9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es-UY" sz="2400"/>
        </a:p>
      </dgm:t>
    </dgm:pt>
    <dgm:pt modelId="{11039F76-877C-4CE2-B600-302EB758984E}" type="sibTrans" cxnId="{C7F1D330-F324-4C83-991C-FE54280EAC03}">
      <dgm:prSet/>
      <dgm:spPr/>
      <dgm:t>
        <a:bodyPr/>
        <a:lstStyle/>
        <a:p>
          <a:endParaRPr lang="es-UY" sz="2400"/>
        </a:p>
      </dgm:t>
    </dgm:pt>
    <dgm:pt modelId="{4F334D40-DFB6-42DD-9A28-30AE280F7655}" type="pres">
      <dgm:prSet presAssocID="{F6D0C4F0-18AC-4579-8252-1CF1863F618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3027FF7-B16E-43BE-8829-F576324EC3E4}" type="pres">
      <dgm:prSet presAssocID="{62215E70-D7AB-4CAC-858E-AB584C0926BB}" presName="centerShape" presStyleLbl="node0" presStyleIdx="0" presStyleCnt="1" custScaleX="95319" custScaleY="92791" custLinFactNeighborX="2876" custLinFactNeighborY="-31442"/>
      <dgm:spPr/>
    </dgm:pt>
    <dgm:pt modelId="{54289F45-6084-473D-836E-E45FE5FC7C8F}" type="pres">
      <dgm:prSet presAssocID="{C6237680-266A-402B-8773-FA4115C79BEA}" presName="parTrans" presStyleLbl="bgSibTrans2D1" presStyleIdx="0" presStyleCnt="5" custAng="10809502" custScaleX="50191" custLinFactNeighborX="32365" custLinFactNeighborY="-4121"/>
      <dgm:spPr/>
    </dgm:pt>
    <dgm:pt modelId="{3DE07230-20AC-473C-9388-724B82975297}" type="pres">
      <dgm:prSet presAssocID="{852BBCC7-641F-4846-83B7-48B8B876F69E}" presName="node" presStyleLbl="node1" presStyleIdx="0" presStyleCnt="5" custScaleX="117646" custScaleY="107726" custRadScaleRad="92800" custRadScaleInc="3956">
        <dgm:presLayoutVars>
          <dgm:bulletEnabled val="1"/>
        </dgm:presLayoutVars>
      </dgm:prSet>
      <dgm:spPr/>
    </dgm:pt>
    <dgm:pt modelId="{A6A5EFDA-42BA-44FF-8CC1-9D5869D0334A}" type="pres">
      <dgm:prSet presAssocID="{F0CB7DFE-6678-403E-B38C-1BE0D851323D}" presName="parTrans" presStyleLbl="bgSibTrans2D1" presStyleIdx="1" presStyleCnt="5" custAng="10625458" custScaleX="44135" custLinFactNeighborX="33212" custLinFactNeighborY="29850"/>
      <dgm:spPr/>
    </dgm:pt>
    <dgm:pt modelId="{2D8C0757-2624-4318-A152-EADEA4E91712}" type="pres">
      <dgm:prSet presAssocID="{691D6B30-1D1B-4BBC-89E5-FB8F4CCD561A}" presName="node" presStyleLbl="node1" presStyleIdx="1" presStyleCnt="5" custScaleX="122688" custScaleY="107726" custRadScaleRad="118323" custRadScaleInc="-30896">
        <dgm:presLayoutVars>
          <dgm:bulletEnabled val="1"/>
        </dgm:presLayoutVars>
      </dgm:prSet>
      <dgm:spPr/>
    </dgm:pt>
    <dgm:pt modelId="{61681F50-ACD8-448F-B81D-44080466564F}" type="pres">
      <dgm:prSet presAssocID="{B4415264-22E5-4543-8964-98DC02763585}" presName="parTrans" presStyleLbl="bgSibTrans2D1" presStyleIdx="2" presStyleCnt="5" custAng="10790682" custScaleX="57841" custLinFactNeighborX="414" custLinFactNeighborY="-53849"/>
      <dgm:spPr/>
    </dgm:pt>
    <dgm:pt modelId="{9FDBA785-D229-4B17-9982-BF8BABD72E5E}" type="pres">
      <dgm:prSet presAssocID="{4583CF7B-C291-43DF-9E9F-E0A46E15FC42}" presName="node" presStyleLbl="node1" presStyleIdx="2" presStyleCnt="5" custScaleX="117646" custScaleY="77561" custRadScaleRad="47324" custRadScaleInc="474676">
        <dgm:presLayoutVars>
          <dgm:bulletEnabled val="1"/>
        </dgm:presLayoutVars>
      </dgm:prSet>
      <dgm:spPr/>
    </dgm:pt>
    <dgm:pt modelId="{A7835F2D-F6C4-49A6-A6A1-B8B13D1BEF02}" type="pres">
      <dgm:prSet presAssocID="{7A802468-B13F-4543-9404-B5DA214287C9}" presName="parTrans" presStyleLbl="bgSibTrans2D1" presStyleIdx="3" presStyleCnt="5" custAng="10917708" custScaleX="43805" custLinFactNeighborX="-29855" custLinFactNeighborY="20700"/>
      <dgm:spPr/>
    </dgm:pt>
    <dgm:pt modelId="{28DDE019-ACBF-4CF2-8EC0-46FCD6EF94A0}" type="pres">
      <dgm:prSet presAssocID="{D99C76D7-1495-4C32-BAC8-63D2CAFF8BCD}" presName="node" presStyleLbl="node1" presStyleIdx="3" presStyleCnt="5" custScaleX="96961" custScaleY="107726" custRadScaleRad="119018" custRadScaleInc="31520">
        <dgm:presLayoutVars>
          <dgm:bulletEnabled val="1"/>
        </dgm:presLayoutVars>
      </dgm:prSet>
      <dgm:spPr/>
    </dgm:pt>
    <dgm:pt modelId="{B5AA8C6C-966E-40C6-AD7C-3B7A06816B5B}" type="pres">
      <dgm:prSet presAssocID="{B687CE89-96E5-41D6-B189-778C8A86CFB1}" presName="parTrans" presStyleLbl="bgSibTrans2D1" presStyleIdx="4" presStyleCnt="5" custAng="10759756" custScaleX="39839" custLinFactNeighborX="-29231" custLinFactNeighborY="-47454"/>
      <dgm:spPr/>
    </dgm:pt>
    <dgm:pt modelId="{CC6FDB29-AE3E-44A7-84E1-8BDFD054AA13}" type="pres">
      <dgm:prSet presAssocID="{5D215518-2988-4279-A5D0-F983825B4585}" presName="node" presStyleLbl="node1" presStyleIdx="4" presStyleCnt="5" custScaleX="116193" custScaleY="108391" custRadScaleRad="99094" custRadScaleInc="-3334">
        <dgm:presLayoutVars>
          <dgm:bulletEnabled val="1"/>
        </dgm:presLayoutVars>
      </dgm:prSet>
      <dgm:spPr/>
    </dgm:pt>
  </dgm:ptLst>
  <dgm:cxnLst>
    <dgm:cxn modelId="{1C923510-809B-4FF8-A256-807C00C70585}" type="presOf" srcId="{F0CB7DFE-6678-403E-B38C-1BE0D851323D}" destId="{A6A5EFDA-42BA-44FF-8CC1-9D5869D0334A}" srcOrd="0" destOrd="0" presId="urn:microsoft.com/office/officeart/2005/8/layout/radial4"/>
    <dgm:cxn modelId="{AC609321-BF95-41D9-A5D5-A4D48BF85BC9}" srcId="{62215E70-D7AB-4CAC-858E-AB584C0926BB}" destId="{852BBCC7-641F-4846-83B7-48B8B876F69E}" srcOrd="0" destOrd="0" parTransId="{C6237680-266A-402B-8773-FA4115C79BEA}" sibTransId="{E9D282E3-841A-4B01-86A6-B23B52B213E3}"/>
    <dgm:cxn modelId="{52DA4926-DF14-4008-80F2-9CD776D20934}" type="presOf" srcId="{4583CF7B-C291-43DF-9E9F-E0A46E15FC42}" destId="{9FDBA785-D229-4B17-9982-BF8BABD72E5E}" srcOrd="0" destOrd="0" presId="urn:microsoft.com/office/officeart/2005/8/layout/radial4"/>
    <dgm:cxn modelId="{C7F1D330-F324-4C83-991C-FE54280EAC03}" srcId="{62215E70-D7AB-4CAC-858E-AB584C0926BB}" destId="{5D215518-2988-4279-A5D0-F983825B4585}" srcOrd="4" destOrd="0" parTransId="{B687CE89-96E5-41D6-B189-778C8A86CFB1}" sibTransId="{11039F76-877C-4CE2-B600-302EB758984E}"/>
    <dgm:cxn modelId="{BDD2C441-D833-4914-9DD3-8887B0769626}" type="presOf" srcId="{691D6B30-1D1B-4BBC-89E5-FB8F4CCD561A}" destId="{2D8C0757-2624-4318-A152-EADEA4E91712}" srcOrd="0" destOrd="0" presId="urn:microsoft.com/office/officeart/2005/8/layout/radial4"/>
    <dgm:cxn modelId="{242C9F6C-29E9-402A-AAF6-511EF624C038}" srcId="{F6D0C4F0-18AC-4579-8252-1CF1863F618D}" destId="{62215E70-D7AB-4CAC-858E-AB584C0926BB}" srcOrd="0" destOrd="0" parTransId="{BD175850-D14D-486B-ABD4-FDB748D1EA3B}" sibTransId="{8AE9BA2B-3B20-4972-AFEC-BE4D0BB1E2BF}"/>
    <dgm:cxn modelId="{B804E34D-0345-49D7-8D43-040D87414722}" type="presOf" srcId="{5D215518-2988-4279-A5D0-F983825B4585}" destId="{CC6FDB29-AE3E-44A7-84E1-8BDFD054AA13}" srcOrd="0" destOrd="0" presId="urn:microsoft.com/office/officeart/2005/8/layout/radial4"/>
    <dgm:cxn modelId="{DA298390-4F6E-4566-A972-8526512E2739}" srcId="{62215E70-D7AB-4CAC-858E-AB584C0926BB}" destId="{D99C76D7-1495-4C32-BAC8-63D2CAFF8BCD}" srcOrd="3" destOrd="0" parTransId="{7A802468-B13F-4543-9404-B5DA214287C9}" sibTransId="{BFF859A5-DEA6-4302-9624-D028773AC1FE}"/>
    <dgm:cxn modelId="{4C69B292-1D29-4E54-8F11-4AFC4F29572E}" type="presOf" srcId="{852BBCC7-641F-4846-83B7-48B8B876F69E}" destId="{3DE07230-20AC-473C-9388-724B82975297}" srcOrd="0" destOrd="0" presId="urn:microsoft.com/office/officeart/2005/8/layout/radial4"/>
    <dgm:cxn modelId="{D6DB1C98-8214-4F1A-AAA5-3B65DAF53E05}" type="presOf" srcId="{62215E70-D7AB-4CAC-858E-AB584C0926BB}" destId="{33027FF7-B16E-43BE-8829-F576324EC3E4}" srcOrd="0" destOrd="0" presId="urn:microsoft.com/office/officeart/2005/8/layout/radial4"/>
    <dgm:cxn modelId="{6BB9769F-93F7-4385-9144-06F3FFB5ED63}" srcId="{62215E70-D7AB-4CAC-858E-AB584C0926BB}" destId="{691D6B30-1D1B-4BBC-89E5-FB8F4CCD561A}" srcOrd="1" destOrd="0" parTransId="{F0CB7DFE-6678-403E-B38C-1BE0D851323D}" sibTransId="{DD7258D4-6F5B-43BB-883A-2CEFD8A6EFC3}"/>
    <dgm:cxn modelId="{113BEAA7-E0FE-4879-9989-4D0BE4516E3D}" srcId="{62215E70-D7AB-4CAC-858E-AB584C0926BB}" destId="{4583CF7B-C291-43DF-9E9F-E0A46E15FC42}" srcOrd="2" destOrd="0" parTransId="{B4415264-22E5-4543-8964-98DC02763585}" sibTransId="{E4ED8B4A-B3EF-41AA-95FC-2F3537A7E3B7}"/>
    <dgm:cxn modelId="{821DB4B0-6B42-4D9F-B9C2-0DFDEAFAAFC9}" type="presOf" srcId="{B4415264-22E5-4543-8964-98DC02763585}" destId="{61681F50-ACD8-448F-B81D-44080466564F}" srcOrd="0" destOrd="0" presId="urn:microsoft.com/office/officeart/2005/8/layout/radial4"/>
    <dgm:cxn modelId="{E7305CC2-1798-4EA7-8EAD-A49274AD70C6}" type="presOf" srcId="{F6D0C4F0-18AC-4579-8252-1CF1863F618D}" destId="{4F334D40-DFB6-42DD-9A28-30AE280F7655}" srcOrd="0" destOrd="0" presId="urn:microsoft.com/office/officeart/2005/8/layout/radial4"/>
    <dgm:cxn modelId="{6BE318CD-3E38-4660-9318-51FCFF1D8B65}" type="presOf" srcId="{7A802468-B13F-4543-9404-B5DA214287C9}" destId="{A7835F2D-F6C4-49A6-A6A1-B8B13D1BEF02}" srcOrd="0" destOrd="0" presId="urn:microsoft.com/office/officeart/2005/8/layout/radial4"/>
    <dgm:cxn modelId="{09A7EFDF-DDBC-41E4-A981-F507DA5FF714}" type="presOf" srcId="{C6237680-266A-402B-8773-FA4115C79BEA}" destId="{54289F45-6084-473D-836E-E45FE5FC7C8F}" srcOrd="0" destOrd="0" presId="urn:microsoft.com/office/officeart/2005/8/layout/radial4"/>
    <dgm:cxn modelId="{CE42A0E9-61A4-4D55-97E3-E1A5693AD318}" type="presOf" srcId="{B687CE89-96E5-41D6-B189-778C8A86CFB1}" destId="{B5AA8C6C-966E-40C6-AD7C-3B7A06816B5B}" srcOrd="0" destOrd="0" presId="urn:microsoft.com/office/officeart/2005/8/layout/radial4"/>
    <dgm:cxn modelId="{5563D8FB-5F82-4BC6-8C89-E8BAAF168EB0}" type="presOf" srcId="{D99C76D7-1495-4C32-BAC8-63D2CAFF8BCD}" destId="{28DDE019-ACBF-4CF2-8EC0-46FCD6EF94A0}" srcOrd="0" destOrd="0" presId="urn:microsoft.com/office/officeart/2005/8/layout/radial4"/>
    <dgm:cxn modelId="{F9BB84B5-29E1-42D6-B6ED-6BE8262DB80C}" type="presParOf" srcId="{4F334D40-DFB6-42DD-9A28-30AE280F7655}" destId="{33027FF7-B16E-43BE-8829-F576324EC3E4}" srcOrd="0" destOrd="0" presId="urn:microsoft.com/office/officeart/2005/8/layout/radial4"/>
    <dgm:cxn modelId="{DE1CD6DE-25C2-4F1E-91C3-F61ABEC06F4A}" type="presParOf" srcId="{4F334D40-DFB6-42DD-9A28-30AE280F7655}" destId="{54289F45-6084-473D-836E-E45FE5FC7C8F}" srcOrd="1" destOrd="0" presId="urn:microsoft.com/office/officeart/2005/8/layout/radial4"/>
    <dgm:cxn modelId="{FE13995A-41DB-488D-BFDB-717EF84A6759}" type="presParOf" srcId="{4F334D40-DFB6-42DD-9A28-30AE280F7655}" destId="{3DE07230-20AC-473C-9388-724B82975297}" srcOrd="2" destOrd="0" presId="urn:microsoft.com/office/officeart/2005/8/layout/radial4"/>
    <dgm:cxn modelId="{3E88992C-687E-414E-9696-2433BA1C5A36}" type="presParOf" srcId="{4F334D40-DFB6-42DD-9A28-30AE280F7655}" destId="{A6A5EFDA-42BA-44FF-8CC1-9D5869D0334A}" srcOrd="3" destOrd="0" presId="urn:microsoft.com/office/officeart/2005/8/layout/radial4"/>
    <dgm:cxn modelId="{FC6CD9F9-781F-4E8E-8C16-03290972228C}" type="presParOf" srcId="{4F334D40-DFB6-42DD-9A28-30AE280F7655}" destId="{2D8C0757-2624-4318-A152-EADEA4E91712}" srcOrd="4" destOrd="0" presId="urn:microsoft.com/office/officeart/2005/8/layout/radial4"/>
    <dgm:cxn modelId="{16F56EC4-9E33-4EE1-AE37-67FD4F27DEE3}" type="presParOf" srcId="{4F334D40-DFB6-42DD-9A28-30AE280F7655}" destId="{61681F50-ACD8-448F-B81D-44080466564F}" srcOrd="5" destOrd="0" presId="urn:microsoft.com/office/officeart/2005/8/layout/radial4"/>
    <dgm:cxn modelId="{E0BF0C82-B8F2-4504-AE8A-ED1424A512E5}" type="presParOf" srcId="{4F334D40-DFB6-42DD-9A28-30AE280F7655}" destId="{9FDBA785-D229-4B17-9982-BF8BABD72E5E}" srcOrd="6" destOrd="0" presId="urn:microsoft.com/office/officeart/2005/8/layout/radial4"/>
    <dgm:cxn modelId="{E4D4660E-C4CE-4975-9455-4C6FBFEA8A03}" type="presParOf" srcId="{4F334D40-DFB6-42DD-9A28-30AE280F7655}" destId="{A7835F2D-F6C4-49A6-A6A1-B8B13D1BEF02}" srcOrd="7" destOrd="0" presId="urn:microsoft.com/office/officeart/2005/8/layout/radial4"/>
    <dgm:cxn modelId="{E9799744-305C-4011-B3B9-F1276EE4CD7F}" type="presParOf" srcId="{4F334D40-DFB6-42DD-9A28-30AE280F7655}" destId="{28DDE019-ACBF-4CF2-8EC0-46FCD6EF94A0}" srcOrd="8" destOrd="0" presId="urn:microsoft.com/office/officeart/2005/8/layout/radial4"/>
    <dgm:cxn modelId="{B5F0D3AC-B3EE-412A-81A7-8DA85D19EAA8}" type="presParOf" srcId="{4F334D40-DFB6-42DD-9A28-30AE280F7655}" destId="{B5AA8C6C-966E-40C6-AD7C-3B7A06816B5B}" srcOrd="9" destOrd="0" presId="urn:microsoft.com/office/officeart/2005/8/layout/radial4"/>
    <dgm:cxn modelId="{1F6C74F4-67C1-40A8-92AA-58F09C71784D}" type="presParOf" srcId="{4F334D40-DFB6-42DD-9A28-30AE280F7655}" destId="{CC6FDB29-AE3E-44A7-84E1-8BDFD054AA13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027FF7-B16E-43BE-8829-F576324EC3E4}">
      <dsp:nvSpPr>
        <dsp:cNvPr id="0" name=""/>
        <dsp:cNvSpPr/>
      </dsp:nvSpPr>
      <dsp:spPr>
        <a:xfrm>
          <a:off x="5044445" y="1321157"/>
          <a:ext cx="2878578" cy="2802234"/>
        </a:xfrm>
        <a:prstGeom prst="ellipse">
          <a:avLst/>
        </a:prstGeom>
        <a:solidFill>
          <a:schemeClr val="bg1">
            <a:lumMod val="75000"/>
            <a:alpha val="58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s-ES" sz="24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Verdana" panose="020B0604030504040204" pitchFamily="34" charset="0"/>
              <a:ea typeface="Verdana" panose="020B0604030504040204" pitchFamily="34" charset="0"/>
              <a:cs typeface="Futura"/>
              <a:sym typeface="Helvetica Neue"/>
            </a:rPr>
            <a:t>Regulación</a:t>
          </a:r>
          <a:endParaRPr kumimoji="0" lang="es-UY" sz="2400" b="1" i="0" u="none" strike="noStrike" kern="1200" cap="none" spc="0" normalizeH="0" baseline="0" dirty="0">
            <a:ln>
              <a:noFill/>
            </a:ln>
            <a:solidFill>
              <a:schemeClr val="tx1"/>
            </a:solidFill>
            <a:effectLst/>
            <a:uFillTx/>
            <a:latin typeface="Verdana" panose="020B0604030504040204" pitchFamily="34" charset="0"/>
            <a:ea typeface="Verdana" panose="020B0604030504040204" pitchFamily="34" charset="0"/>
            <a:cs typeface="Futura"/>
            <a:sym typeface="Helvetica Neue"/>
          </a:endParaRPr>
        </a:p>
      </dsp:txBody>
      <dsp:txXfrm>
        <a:off x="5466003" y="1731535"/>
        <a:ext cx="2035462" cy="1981478"/>
      </dsp:txXfrm>
    </dsp:sp>
    <dsp:sp modelId="{54289F45-6084-473D-836E-E45FE5FC7C8F}">
      <dsp:nvSpPr>
        <dsp:cNvPr id="0" name=""/>
        <dsp:cNvSpPr/>
      </dsp:nvSpPr>
      <dsp:spPr>
        <a:xfrm rot="19714373">
          <a:off x="3855839" y="4028806"/>
          <a:ext cx="1758128" cy="860683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95000"/>
          </a:schemeClr>
        </a:solidFill>
        <a:ln>
          <a:solidFill>
            <a:schemeClr val="bg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E07230-20AC-473C-9388-724B82975297}">
      <dsp:nvSpPr>
        <dsp:cNvPr id="0" name=""/>
        <dsp:cNvSpPr/>
      </dsp:nvSpPr>
      <dsp:spPr>
        <a:xfrm>
          <a:off x="421620" y="4175728"/>
          <a:ext cx="3375198" cy="2472479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s-UY" sz="2400" b="0" i="0" u="none" strike="noStrike" kern="1200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Verdana" panose="020B0604030504040204" pitchFamily="34" charset="0"/>
              <a:ea typeface="Verdana" panose="020B0604030504040204" pitchFamily="34" charset="0"/>
              <a:cs typeface="Futura"/>
            </a:rPr>
            <a:t>motivar cambios en el comportamiento de los actores</a:t>
          </a:r>
        </a:p>
      </dsp:txBody>
      <dsp:txXfrm>
        <a:off x="494036" y="4248144"/>
        <a:ext cx="3230366" cy="2327647"/>
      </dsp:txXfrm>
    </dsp:sp>
    <dsp:sp modelId="{A6A5EFDA-42BA-44FF-8CC1-9D5869D0334A}">
      <dsp:nvSpPr>
        <dsp:cNvPr id="0" name=""/>
        <dsp:cNvSpPr/>
      </dsp:nvSpPr>
      <dsp:spPr>
        <a:xfrm rot="21526967">
          <a:off x="3703339" y="2456833"/>
          <a:ext cx="1326254" cy="860683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95000"/>
          </a:schemeClr>
        </a:solidFill>
        <a:ln>
          <a:solidFill>
            <a:schemeClr val="bg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8C0757-2624-4318-A152-EADEA4E91712}">
      <dsp:nvSpPr>
        <dsp:cNvPr id="0" name=""/>
        <dsp:cNvSpPr/>
      </dsp:nvSpPr>
      <dsp:spPr>
        <a:xfrm>
          <a:off x="106679" y="1349662"/>
          <a:ext cx="3519850" cy="2472479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s-UY" sz="2400" b="0" i="0" u="none" strike="noStrike" kern="1200" cap="none" spc="0" normalizeH="0" baseline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FillTx/>
              <a:latin typeface="Verdana" panose="020B0604030504040204" pitchFamily="34" charset="0"/>
              <a:ea typeface="Verdana" panose="020B0604030504040204" pitchFamily="34" charset="0"/>
              <a:cs typeface="Futura"/>
            </a:rPr>
            <a:t>impactar en el desempeño de la provisión de los servicios</a:t>
          </a:r>
        </a:p>
      </dsp:txBody>
      <dsp:txXfrm>
        <a:off x="179095" y="1422078"/>
        <a:ext cx="3375018" cy="2327647"/>
      </dsp:txXfrm>
    </dsp:sp>
    <dsp:sp modelId="{61681F50-ACD8-448F-B81D-44080466564F}">
      <dsp:nvSpPr>
        <dsp:cNvPr id="0" name=""/>
        <dsp:cNvSpPr/>
      </dsp:nvSpPr>
      <dsp:spPr>
        <a:xfrm rot="16114263">
          <a:off x="5977115" y="4329922"/>
          <a:ext cx="1140799" cy="860683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95000"/>
          </a:schemeClr>
        </a:solidFill>
        <a:ln>
          <a:solidFill>
            <a:schemeClr val="bg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DBA785-D229-4B17-9982-BF8BABD72E5E}">
      <dsp:nvSpPr>
        <dsp:cNvPr id="0" name=""/>
        <dsp:cNvSpPr/>
      </dsp:nvSpPr>
      <dsp:spPr>
        <a:xfrm>
          <a:off x="4873670" y="5319568"/>
          <a:ext cx="3375198" cy="1780145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s-UY" sz="2400" b="0" i="0" u="none" strike="noStrike" kern="1200" cap="none" spc="0" normalizeH="0" baseline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FillTx/>
              <a:latin typeface="Verdana" panose="020B0604030504040204" pitchFamily="34" charset="0"/>
              <a:ea typeface="Verdana" panose="020B0604030504040204" pitchFamily="34" charset="0"/>
              <a:cs typeface="Futura"/>
            </a:rPr>
            <a:t>fomentar inversiones que conjuguen expansión y gestión de la demanda</a:t>
          </a:r>
        </a:p>
      </dsp:txBody>
      <dsp:txXfrm>
        <a:off x="4925809" y="5371707"/>
        <a:ext cx="3270920" cy="1675867"/>
      </dsp:txXfrm>
    </dsp:sp>
    <dsp:sp modelId="{A7835F2D-F6C4-49A6-A6A1-B8B13D1BEF02}">
      <dsp:nvSpPr>
        <dsp:cNvPr id="0" name=""/>
        <dsp:cNvSpPr/>
      </dsp:nvSpPr>
      <dsp:spPr>
        <a:xfrm rot="10804623">
          <a:off x="8025335" y="2375804"/>
          <a:ext cx="1120364" cy="860683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95000"/>
          </a:schemeClr>
        </a:solidFill>
        <a:ln>
          <a:solidFill>
            <a:schemeClr val="bg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DDE019-ACBF-4CF2-8EC0-46FCD6EF94A0}">
      <dsp:nvSpPr>
        <dsp:cNvPr id="0" name=""/>
        <dsp:cNvSpPr/>
      </dsp:nvSpPr>
      <dsp:spPr>
        <a:xfrm>
          <a:off x="9236334" y="1349685"/>
          <a:ext cx="2781757" cy="2472479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s-UY" sz="2400" b="0" i="0" u="none" strike="noStrike" kern="1200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Verdana" panose="020B0604030504040204" pitchFamily="34" charset="0"/>
              <a:ea typeface="Verdana" panose="020B0604030504040204" pitchFamily="34" charset="0"/>
              <a:cs typeface="Futura"/>
            </a:rPr>
            <a:t>promover mejora O&amp;M</a:t>
          </a:r>
        </a:p>
      </dsp:txBody>
      <dsp:txXfrm>
        <a:off x="9308750" y="1422101"/>
        <a:ext cx="2636925" cy="2327647"/>
      </dsp:txXfrm>
    </dsp:sp>
    <dsp:sp modelId="{B5AA8C6C-966E-40C6-AD7C-3B7A06816B5B}">
      <dsp:nvSpPr>
        <dsp:cNvPr id="0" name=""/>
        <dsp:cNvSpPr/>
      </dsp:nvSpPr>
      <dsp:spPr>
        <a:xfrm rot="12745074">
          <a:off x="7600587" y="3675974"/>
          <a:ext cx="1324428" cy="860683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95000"/>
          </a:schemeClr>
        </a:solidFill>
        <a:ln>
          <a:solidFill>
            <a:schemeClr val="bg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6FDB29-AE3E-44A7-84E1-8BDFD054AA13}">
      <dsp:nvSpPr>
        <dsp:cNvPr id="0" name=""/>
        <dsp:cNvSpPr/>
      </dsp:nvSpPr>
      <dsp:spPr>
        <a:xfrm>
          <a:off x="8960473" y="4178342"/>
          <a:ext cx="3333512" cy="2487742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s-UY" sz="2400" b="0" i="0" u="none" strike="noStrike" kern="1200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Verdana" panose="020B0604030504040204" pitchFamily="34" charset="0"/>
              <a:ea typeface="Verdana" panose="020B0604030504040204" pitchFamily="34" charset="0"/>
              <a:cs typeface="Futura"/>
            </a:rPr>
            <a:t>facilitar modelos de prestación alternativos en áreas vulnerables</a:t>
          </a:r>
        </a:p>
      </dsp:txBody>
      <dsp:txXfrm>
        <a:off x="9033336" y="4251205"/>
        <a:ext cx="3187786" cy="23420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F64C0A-8C33-489D-9CD9-00531CCDE52B}" type="datetimeFigureOut">
              <a:rPr lang="es-PA" smtClean="0"/>
              <a:t>10/07/2022</a:t>
            </a:fld>
            <a:endParaRPr lang="es-PA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92150" y="1143000"/>
            <a:ext cx="5473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A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B3CE1-2009-44FD-AE5A-A6057C6E5CA3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068634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7E793-42FC-4B4B-9E9A-2A46C1F07E55}" type="slidenum">
              <a:rPr lang="es-UY" smtClean="0"/>
              <a:t>3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8405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7E793-42FC-4B4B-9E9A-2A46C1F07E55}" type="slidenum">
              <a:rPr lang="es-UY" smtClean="0"/>
              <a:t>4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04243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7E793-42FC-4B4B-9E9A-2A46C1F07E55}" type="slidenum">
              <a:rPr lang="es-UY" smtClean="0"/>
              <a:t>5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84333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15925" y="387350"/>
            <a:ext cx="6191250" cy="3490913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390172" y="4045878"/>
            <a:ext cx="6242756" cy="4940984"/>
          </a:xfrm>
        </p:spPr>
        <p:txBody>
          <a:bodyPr/>
          <a:lstStyle/>
          <a:p>
            <a:endParaRPr lang="es-AR" sz="1200"/>
          </a:p>
        </p:txBody>
      </p:sp>
    </p:spTree>
    <p:extLst>
      <p:ext uri="{BB962C8B-B14F-4D97-AF65-F5344CB8AC3E}">
        <p14:creationId xmlns:p14="http://schemas.microsoft.com/office/powerpoint/2010/main" val="261383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6180B4-ADEF-44F0-89A7-B0869F1158A0}" type="slidenum">
              <a:rPr lang="es-PA" smtClean="0"/>
              <a:t>7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224120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6180B4-ADEF-44F0-89A7-B0869F1158A0}" type="slidenum">
              <a:rPr lang="es-PA" smtClean="0"/>
              <a:t>8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779924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6180B4-ADEF-44F0-89A7-B0869F1158A0}" type="slidenum">
              <a:rPr lang="es-PA" smtClean="0"/>
              <a:t>9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045054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6180B4-ADEF-44F0-89A7-B0869F1158A0}" type="slidenum">
              <a:rPr lang="es-PA" smtClean="0"/>
              <a:t>10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00598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8B3CE1-2009-44FD-AE5A-A6057C6E5CA3}" type="slidenum">
              <a:rPr lang="es-PA" smtClean="0"/>
              <a:t>11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349275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2175" y="1595990"/>
            <a:ext cx="12973050" cy="3395145"/>
          </a:xfrm>
        </p:spPr>
        <p:txBody>
          <a:bodyPr anchor="b"/>
          <a:lstStyle>
            <a:lvl1pPr algn="ctr">
              <a:defRPr sz="851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2175" y="5122065"/>
            <a:ext cx="12973050" cy="2354478"/>
          </a:xfrm>
        </p:spPr>
        <p:txBody>
          <a:bodyPr/>
          <a:lstStyle>
            <a:lvl1pPr marL="0" indent="0" algn="ctr">
              <a:buNone/>
              <a:defRPr sz="3405"/>
            </a:lvl1pPr>
            <a:lvl2pPr marL="648675" indent="0" algn="ctr">
              <a:buNone/>
              <a:defRPr sz="2838"/>
            </a:lvl2pPr>
            <a:lvl3pPr marL="1297351" indent="0" algn="ctr">
              <a:buNone/>
              <a:defRPr sz="2554"/>
            </a:lvl3pPr>
            <a:lvl4pPr marL="1946026" indent="0" algn="ctr">
              <a:buNone/>
              <a:defRPr sz="2270"/>
            </a:lvl4pPr>
            <a:lvl5pPr marL="2594701" indent="0" algn="ctr">
              <a:buNone/>
              <a:defRPr sz="2270"/>
            </a:lvl5pPr>
            <a:lvl6pPr marL="3243377" indent="0" algn="ctr">
              <a:buNone/>
              <a:defRPr sz="2270"/>
            </a:lvl6pPr>
            <a:lvl7pPr marL="3892052" indent="0" algn="ctr">
              <a:buNone/>
              <a:defRPr sz="2270"/>
            </a:lvl7pPr>
            <a:lvl8pPr marL="4540728" indent="0" algn="ctr">
              <a:buNone/>
              <a:defRPr sz="2270"/>
            </a:lvl8pPr>
            <a:lvl9pPr marL="5189403" indent="0" algn="ctr">
              <a:buNone/>
              <a:defRPr sz="227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861B2-A12D-6642-A796-1A38167591D1}" type="datetimeFigureOut">
              <a:rPr lang="en-CO" smtClean="0"/>
              <a:t>10/07/2022</a:t>
            </a:fld>
            <a:endParaRPr lang="en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24976-AE7F-7744-9CB8-D66191788D7A}" type="slidenum">
              <a:rPr lang="en-CO" smtClean="0"/>
              <a:t>‹Nº›</a:t>
            </a:fld>
            <a:endParaRPr lang="en-CO"/>
          </a:p>
        </p:txBody>
      </p:sp>
      <p:sp>
        <p:nvSpPr>
          <p:cNvPr id="11" name="TextBox 70">
            <a:extLst>
              <a:ext uri="{FF2B5EF4-FFF2-40B4-BE49-F238E27FC236}">
                <a16:creationId xmlns:a16="http://schemas.microsoft.com/office/drawing/2014/main" id="{E81A0DC8-9E5F-4DD2-902D-71D1F6230AB2}"/>
              </a:ext>
            </a:extLst>
          </p:cNvPr>
          <p:cNvSpPr txBox="1"/>
          <p:nvPr userDrawn="1"/>
        </p:nvSpPr>
        <p:spPr>
          <a:xfrm>
            <a:off x="12599191" y="9160208"/>
            <a:ext cx="4048625" cy="265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0099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8"/>
              </a:spcAft>
              <a:buClr>
                <a:prstClr val="black"/>
              </a:buClr>
              <a:buSzPct val="90000"/>
              <a:buFontTx/>
              <a:buNone/>
              <a:tabLst/>
              <a:defRPr/>
            </a:pPr>
            <a:r>
              <a:rPr kumimoji="0" lang="es-419" sz="1125" b="0" i="0" u="none" strike="noStrike" kern="1200" cap="none" spc="-105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Verdana" panose="020B0604030504040204" pitchFamily="34" charset="0"/>
              </a:rPr>
              <a:t>Gerencia de Desarrollo Urbano, Agua y Economías Creativas</a:t>
            </a:r>
          </a:p>
        </p:txBody>
      </p:sp>
      <p:cxnSp>
        <p:nvCxnSpPr>
          <p:cNvPr id="12" name="Straight Connector 71">
            <a:extLst>
              <a:ext uri="{FF2B5EF4-FFF2-40B4-BE49-F238E27FC236}">
                <a16:creationId xmlns:a16="http://schemas.microsoft.com/office/drawing/2014/main" id="{F5BA55C0-CDBF-41A8-AFA0-B7DFD63FCF8C}"/>
              </a:ext>
            </a:extLst>
          </p:cNvPr>
          <p:cNvCxnSpPr>
            <a:cxnSpLocks/>
          </p:cNvCxnSpPr>
          <p:nvPr userDrawn="1"/>
        </p:nvCxnSpPr>
        <p:spPr>
          <a:xfrm>
            <a:off x="13817202" y="9038672"/>
            <a:ext cx="3370227" cy="0"/>
          </a:xfrm>
          <a:prstGeom prst="line">
            <a:avLst/>
          </a:prstGeom>
          <a:ln w="38100">
            <a:solidFill>
              <a:srgbClr val="1D9A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n 12">
            <a:extLst>
              <a:ext uri="{FF2B5EF4-FFF2-40B4-BE49-F238E27FC236}">
                <a16:creationId xmlns:a16="http://schemas.microsoft.com/office/drawing/2014/main" id="{12277A54-B1BE-4A1E-95D3-255F0B5BBD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653855" y="9194417"/>
            <a:ext cx="209111" cy="197041"/>
          </a:xfrm>
          <a:prstGeom prst="rect">
            <a:avLst/>
          </a:prstGeom>
        </p:spPr>
      </p:pic>
      <p:cxnSp>
        <p:nvCxnSpPr>
          <p:cNvPr id="14" name="Straight Connector 2">
            <a:extLst>
              <a:ext uri="{FF2B5EF4-FFF2-40B4-BE49-F238E27FC236}">
                <a16:creationId xmlns:a16="http://schemas.microsoft.com/office/drawing/2014/main" id="{45F045B9-85F4-43B5-AF65-877311B7C18E}"/>
              </a:ext>
            </a:extLst>
          </p:cNvPr>
          <p:cNvCxnSpPr>
            <a:cxnSpLocks/>
          </p:cNvCxnSpPr>
          <p:nvPr userDrawn="1"/>
        </p:nvCxnSpPr>
        <p:spPr>
          <a:xfrm>
            <a:off x="13893" y="969410"/>
            <a:ext cx="2225915" cy="0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5" name="Gráfico 14">
            <a:extLst>
              <a:ext uri="{FF2B5EF4-FFF2-40B4-BE49-F238E27FC236}">
                <a16:creationId xmlns:a16="http://schemas.microsoft.com/office/drawing/2014/main" id="{3980537D-BA7C-4D58-A344-AFA56E8A57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806447" y="389340"/>
            <a:ext cx="1847408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97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1450" y="650134"/>
            <a:ext cx="5578861" cy="2275470"/>
          </a:xfrm>
        </p:spPr>
        <p:txBody>
          <a:bodyPr anchor="b"/>
          <a:lstStyle>
            <a:lvl1pPr>
              <a:defRPr sz="45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53648" y="1404110"/>
            <a:ext cx="8756809" cy="6930250"/>
          </a:xfrm>
        </p:spPr>
        <p:txBody>
          <a:bodyPr anchor="t"/>
          <a:lstStyle>
            <a:lvl1pPr marL="0" indent="0">
              <a:buNone/>
              <a:defRPr sz="4540"/>
            </a:lvl1pPr>
            <a:lvl2pPr marL="648675" indent="0">
              <a:buNone/>
              <a:defRPr sz="3973"/>
            </a:lvl2pPr>
            <a:lvl3pPr marL="1297351" indent="0">
              <a:buNone/>
              <a:defRPr sz="3405"/>
            </a:lvl3pPr>
            <a:lvl4pPr marL="1946026" indent="0">
              <a:buNone/>
              <a:defRPr sz="2838"/>
            </a:lvl4pPr>
            <a:lvl5pPr marL="2594701" indent="0">
              <a:buNone/>
              <a:defRPr sz="2838"/>
            </a:lvl5pPr>
            <a:lvl6pPr marL="3243377" indent="0">
              <a:buNone/>
              <a:defRPr sz="2838"/>
            </a:lvl6pPr>
            <a:lvl7pPr marL="3892052" indent="0">
              <a:buNone/>
              <a:defRPr sz="2838"/>
            </a:lvl7pPr>
            <a:lvl8pPr marL="4540728" indent="0">
              <a:buNone/>
              <a:defRPr sz="2838"/>
            </a:lvl8pPr>
            <a:lvl9pPr marL="5189403" indent="0">
              <a:buNone/>
              <a:defRPr sz="2838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1450" y="2925604"/>
            <a:ext cx="5578861" cy="5420043"/>
          </a:xfrm>
        </p:spPr>
        <p:txBody>
          <a:bodyPr/>
          <a:lstStyle>
            <a:lvl1pPr marL="0" indent="0">
              <a:buNone/>
              <a:defRPr sz="2270"/>
            </a:lvl1pPr>
            <a:lvl2pPr marL="648675" indent="0">
              <a:buNone/>
              <a:defRPr sz="1986"/>
            </a:lvl2pPr>
            <a:lvl3pPr marL="1297351" indent="0">
              <a:buNone/>
              <a:defRPr sz="1703"/>
            </a:lvl3pPr>
            <a:lvl4pPr marL="1946026" indent="0">
              <a:buNone/>
              <a:defRPr sz="1419"/>
            </a:lvl4pPr>
            <a:lvl5pPr marL="2594701" indent="0">
              <a:buNone/>
              <a:defRPr sz="1419"/>
            </a:lvl5pPr>
            <a:lvl6pPr marL="3243377" indent="0">
              <a:buNone/>
              <a:defRPr sz="1419"/>
            </a:lvl6pPr>
            <a:lvl7pPr marL="3892052" indent="0">
              <a:buNone/>
              <a:defRPr sz="1419"/>
            </a:lvl7pPr>
            <a:lvl8pPr marL="4540728" indent="0">
              <a:buNone/>
              <a:defRPr sz="1419"/>
            </a:lvl8pPr>
            <a:lvl9pPr marL="5189403" indent="0">
              <a:buNone/>
              <a:defRPr sz="141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861B2-A12D-6642-A796-1A38167591D1}" type="datetimeFigureOut">
              <a:rPr lang="en-CO" smtClean="0"/>
              <a:t>10/07/2022</a:t>
            </a:fld>
            <a:endParaRPr lang="en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24976-AE7F-7744-9CB8-D66191788D7A}" type="slidenum">
              <a:rPr lang="en-CO" smtClean="0"/>
              <a:t>‹Nº›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1907230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861B2-A12D-6642-A796-1A38167591D1}" type="datetimeFigureOut">
              <a:rPr lang="en-CO" smtClean="0"/>
              <a:t>10/07/2022</a:t>
            </a:fld>
            <a:endParaRPr lang="en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24976-AE7F-7744-9CB8-D66191788D7A}" type="slidenum">
              <a:rPr lang="en-CO" smtClean="0"/>
              <a:t>‹Nº›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883431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378452" y="519205"/>
            <a:ext cx="3729752" cy="82643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89196" y="519205"/>
            <a:ext cx="10973038" cy="82643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861B2-A12D-6642-A796-1A38167591D1}" type="datetimeFigureOut">
              <a:rPr lang="en-CO" smtClean="0"/>
              <a:t>10/07/2022</a:t>
            </a:fld>
            <a:endParaRPr lang="en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24976-AE7F-7744-9CB8-D66191788D7A}" type="slidenum">
              <a:rPr lang="en-CO" smtClean="0"/>
              <a:t>‹Nº›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2234829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parator 1">
    <p:bg>
      <p:bgPr>
        <a:solidFill>
          <a:srgbClr val="2CB8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59870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C1B9625-7444-5F40-8B89-5502DC020A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6311" y="0"/>
            <a:ext cx="17284777" cy="9752013"/>
          </a:xfrm>
          <a:prstGeom prst="rect">
            <a:avLst/>
          </a:prstGeom>
        </p:spPr>
      </p:pic>
      <p:sp>
        <p:nvSpPr>
          <p:cNvPr id="8" name="TextBox 70">
            <a:extLst>
              <a:ext uri="{FF2B5EF4-FFF2-40B4-BE49-F238E27FC236}">
                <a16:creationId xmlns:a16="http://schemas.microsoft.com/office/drawing/2014/main" id="{77844784-7D12-4364-9020-E11BFD9F7AF9}"/>
              </a:ext>
            </a:extLst>
          </p:cNvPr>
          <p:cNvSpPr txBox="1"/>
          <p:nvPr userDrawn="1"/>
        </p:nvSpPr>
        <p:spPr>
          <a:xfrm>
            <a:off x="12985267" y="9130136"/>
            <a:ext cx="3665913" cy="265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0099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8"/>
              </a:spcAft>
              <a:buClr>
                <a:prstClr val="black"/>
              </a:buClr>
              <a:buSzPct val="90000"/>
              <a:buFontTx/>
              <a:buNone/>
              <a:tabLst/>
              <a:defRPr/>
            </a:pPr>
            <a:r>
              <a:rPr kumimoji="0" lang="es-419" sz="1125" b="0" i="0" u="none" strike="noStrike" kern="1200" cap="none" spc="-105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Verdana" panose="020B0604030504040204" pitchFamily="34" charset="0"/>
              </a:rPr>
              <a:t>Gerencia de Desarrollo Urbano y Economías Creativas</a:t>
            </a:r>
          </a:p>
        </p:txBody>
      </p:sp>
      <p:cxnSp>
        <p:nvCxnSpPr>
          <p:cNvPr id="9" name="Straight Connector 71">
            <a:extLst>
              <a:ext uri="{FF2B5EF4-FFF2-40B4-BE49-F238E27FC236}">
                <a16:creationId xmlns:a16="http://schemas.microsoft.com/office/drawing/2014/main" id="{8442B22E-F18B-403E-ACEC-894D060D7C54}"/>
              </a:ext>
            </a:extLst>
          </p:cNvPr>
          <p:cNvCxnSpPr>
            <a:cxnSpLocks/>
          </p:cNvCxnSpPr>
          <p:nvPr userDrawn="1"/>
        </p:nvCxnSpPr>
        <p:spPr>
          <a:xfrm>
            <a:off x="13764193" y="9015304"/>
            <a:ext cx="3370227" cy="0"/>
          </a:xfrm>
          <a:prstGeom prst="line">
            <a:avLst/>
          </a:prstGeom>
          <a:ln w="38100">
            <a:solidFill>
              <a:srgbClr val="1D9A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>
            <a:extLst>
              <a:ext uri="{FF2B5EF4-FFF2-40B4-BE49-F238E27FC236}">
                <a16:creationId xmlns:a16="http://schemas.microsoft.com/office/drawing/2014/main" id="{2AF12CE4-9643-4A56-AD41-15C075D4229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600846" y="9171049"/>
            <a:ext cx="209111" cy="197041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AE16EC6F-C1B9-4DD9-AFD5-D0F0E37613C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000494" y="578035"/>
            <a:ext cx="1809463" cy="317345"/>
          </a:xfrm>
          <a:prstGeom prst="rect">
            <a:avLst/>
          </a:prstGeom>
        </p:spPr>
      </p:pic>
      <p:cxnSp>
        <p:nvCxnSpPr>
          <p:cNvPr id="12" name="Straight Connector 2">
            <a:extLst>
              <a:ext uri="{FF2B5EF4-FFF2-40B4-BE49-F238E27FC236}">
                <a16:creationId xmlns:a16="http://schemas.microsoft.com/office/drawing/2014/main" id="{3A99AD91-5084-4943-AEDA-42743A1FEF15}"/>
              </a:ext>
            </a:extLst>
          </p:cNvPr>
          <p:cNvCxnSpPr>
            <a:cxnSpLocks/>
          </p:cNvCxnSpPr>
          <p:nvPr userDrawn="1"/>
        </p:nvCxnSpPr>
        <p:spPr>
          <a:xfrm>
            <a:off x="13893" y="969410"/>
            <a:ext cx="2225915" cy="0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7352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0">
            <a:extLst>
              <a:ext uri="{FF2B5EF4-FFF2-40B4-BE49-F238E27FC236}">
                <a16:creationId xmlns:a16="http://schemas.microsoft.com/office/drawing/2014/main" id="{45493C56-F03A-4B86-AAC5-EB25E89511EB}"/>
              </a:ext>
            </a:extLst>
          </p:cNvPr>
          <p:cNvSpPr txBox="1"/>
          <p:nvPr userDrawn="1"/>
        </p:nvSpPr>
        <p:spPr>
          <a:xfrm>
            <a:off x="12998519" y="9198358"/>
            <a:ext cx="3665913" cy="265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0099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8"/>
              </a:spcAft>
              <a:buClr>
                <a:prstClr val="black"/>
              </a:buClr>
              <a:buSzPct val="90000"/>
              <a:buFontTx/>
              <a:buNone/>
              <a:tabLst/>
              <a:defRPr/>
            </a:pPr>
            <a:r>
              <a:rPr kumimoji="0" lang="es-419" sz="1125" b="0" i="0" u="none" strike="noStrike" kern="1200" cap="none" spc="-105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Verdana" panose="020B0604030504040204" pitchFamily="34" charset="0"/>
              </a:rPr>
              <a:t>Gerencia de Desarrollo Urbano y Economías Creativas</a:t>
            </a:r>
          </a:p>
        </p:txBody>
      </p:sp>
      <p:cxnSp>
        <p:nvCxnSpPr>
          <p:cNvPr id="6" name="Straight Connector 71">
            <a:extLst>
              <a:ext uri="{FF2B5EF4-FFF2-40B4-BE49-F238E27FC236}">
                <a16:creationId xmlns:a16="http://schemas.microsoft.com/office/drawing/2014/main" id="{520FDE9D-80C2-4B2D-90C2-86F607E6083F}"/>
              </a:ext>
            </a:extLst>
          </p:cNvPr>
          <p:cNvCxnSpPr>
            <a:cxnSpLocks/>
          </p:cNvCxnSpPr>
          <p:nvPr userDrawn="1"/>
        </p:nvCxnSpPr>
        <p:spPr>
          <a:xfrm>
            <a:off x="13777445" y="9083526"/>
            <a:ext cx="3370227" cy="0"/>
          </a:xfrm>
          <a:prstGeom prst="line">
            <a:avLst/>
          </a:prstGeom>
          <a:ln w="38100">
            <a:solidFill>
              <a:srgbClr val="1D9A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3491C3CA-D12C-4C0D-8A50-B92C74C569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614098" y="9239271"/>
            <a:ext cx="209111" cy="197041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602775A6-05F6-4F08-8C96-A2A27805F5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118634" y="351141"/>
            <a:ext cx="1809463" cy="317345"/>
          </a:xfrm>
          <a:prstGeom prst="rect">
            <a:avLst/>
          </a:prstGeom>
        </p:spPr>
      </p:pic>
      <p:cxnSp>
        <p:nvCxnSpPr>
          <p:cNvPr id="10" name="Straight Connector 2">
            <a:extLst>
              <a:ext uri="{FF2B5EF4-FFF2-40B4-BE49-F238E27FC236}">
                <a16:creationId xmlns:a16="http://schemas.microsoft.com/office/drawing/2014/main" id="{6F56F613-EBBA-4CBD-9D29-FF195D6CD96E}"/>
              </a:ext>
            </a:extLst>
          </p:cNvPr>
          <p:cNvCxnSpPr>
            <a:cxnSpLocks/>
          </p:cNvCxnSpPr>
          <p:nvPr userDrawn="1"/>
        </p:nvCxnSpPr>
        <p:spPr>
          <a:xfrm>
            <a:off x="13893" y="969410"/>
            <a:ext cx="2225915" cy="0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0194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995A766-67FD-7845-8F87-224E8596F3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7740" y="-20538"/>
            <a:ext cx="17284777" cy="9752012"/>
          </a:xfrm>
          <a:prstGeom prst="rect">
            <a:avLst/>
          </a:prstGeom>
        </p:spPr>
      </p:pic>
      <p:sp>
        <p:nvSpPr>
          <p:cNvPr id="5" name="TextBox 70">
            <a:extLst>
              <a:ext uri="{FF2B5EF4-FFF2-40B4-BE49-F238E27FC236}">
                <a16:creationId xmlns:a16="http://schemas.microsoft.com/office/drawing/2014/main" id="{72F6F59A-90DE-4C98-AFE1-5138DC31D302}"/>
              </a:ext>
            </a:extLst>
          </p:cNvPr>
          <p:cNvSpPr txBox="1"/>
          <p:nvPr userDrawn="1"/>
        </p:nvSpPr>
        <p:spPr>
          <a:xfrm>
            <a:off x="12932259" y="9171853"/>
            <a:ext cx="3665913" cy="265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0099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8"/>
              </a:spcAft>
              <a:buClr>
                <a:prstClr val="black"/>
              </a:buClr>
              <a:buSzPct val="90000"/>
              <a:buFontTx/>
              <a:buNone/>
              <a:tabLst/>
              <a:defRPr/>
            </a:pPr>
            <a:r>
              <a:rPr kumimoji="0" lang="es-419" sz="1125" b="0" i="0" u="none" strike="noStrike" kern="1200" cap="none" spc="-105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Verdana" panose="020B0604030504040204" pitchFamily="34" charset="0"/>
              </a:rPr>
              <a:t>Gerencia de Desarrollo Urbano y Economías Creativas</a:t>
            </a:r>
          </a:p>
        </p:txBody>
      </p:sp>
      <p:cxnSp>
        <p:nvCxnSpPr>
          <p:cNvPr id="6" name="Straight Connector 71">
            <a:extLst>
              <a:ext uri="{FF2B5EF4-FFF2-40B4-BE49-F238E27FC236}">
                <a16:creationId xmlns:a16="http://schemas.microsoft.com/office/drawing/2014/main" id="{1F2D381D-7EBB-429F-A843-E332D697E1AB}"/>
              </a:ext>
            </a:extLst>
          </p:cNvPr>
          <p:cNvCxnSpPr>
            <a:cxnSpLocks/>
          </p:cNvCxnSpPr>
          <p:nvPr userDrawn="1"/>
        </p:nvCxnSpPr>
        <p:spPr>
          <a:xfrm>
            <a:off x="13711185" y="9057021"/>
            <a:ext cx="3370227" cy="0"/>
          </a:xfrm>
          <a:prstGeom prst="line">
            <a:avLst/>
          </a:prstGeom>
          <a:ln w="38100">
            <a:solidFill>
              <a:srgbClr val="1D9A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4786B18A-8280-45B1-AD80-49E9A4C80F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547838" y="9212766"/>
            <a:ext cx="209111" cy="197041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9D3D0EE9-302A-4059-A262-C37908D15BC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078878" y="377646"/>
            <a:ext cx="1809463" cy="317345"/>
          </a:xfrm>
          <a:prstGeom prst="rect">
            <a:avLst/>
          </a:prstGeom>
        </p:spPr>
      </p:pic>
      <p:cxnSp>
        <p:nvCxnSpPr>
          <p:cNvPr id="10" name="Straight Connector 2">
            <a:extLst>
              <a:ext uri="{FF2B5EF4-FFF2-40B4-BE49-F238E27FC236}">
                <a16:creationId xmlns:a16="http://schemas.microsoft.com/office/drawing/2014/main" id="{4F95CE79-EA81-4536-AA5E-44BDC4577F78}"/>
              </a:ext>
            </a:extLst>
          </p:cNvPr>
          <p:cNvCxnSpPr>
            <a:cxnSpLocks/>
          </p:cNvCxnSpPr>
          <p:nvPr userDrawn="1"/>
        </p:nvCxnSpPr>
        <p:spPr>
          <a:xfrm>
            <a:off x="13893" y="969410"/>
            <a:ext cx="2225915" cy="0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4911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1EF38D9-25AF-A04B-AD76-48A0A90F24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11" y="0"/>
            <a:ext cx="17284777" cy="9752013"/>
          </a:xfrm>
          <a:prstGeom prst="rect">
            <a:avLst/>
          </a:prstGeom>
        </p:spPr>
      </p:pic>
      <p:cxnSp>
        <p:nvCxnSpPr>
          <p:cNvPr id="4" name="Straight Connector 2">
            <a:extLst>
              <a:ext uri="{FF2B5EF4-FFF2-40B4-BE49-F238E27FC236}">
                <a16:creationId xmlns:a16="http://schemas.microsoft.com/office/drawing/2014/main" id="{3309E1A2-3F2A-489D-A928-D8DE8B3C5710}"/>
              </a:ext>
            </a:extLst>
          </p:cNvPr>
          <p:cNvCxnSpPr>
            <a:cxnSpLocks/>
          </p:cNvCxnSpPr>
          <p:nvPr userDrawn="1"/>
        </p:nvCxnSpPr>
        <p:spPr>
          <a:xfrm>
            <a:off x="13893" y="969410"/>
            <a:ext cx="2225915" cy="0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4048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1449" y="519205"/>
            <a:ext cx="14919008" cy="18849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1450" y="2390598"/>
            <a:ext cx="7317610" cy="1171595"/>
          </a:xfrm>
        </p:spPr>
        <p:txBody>
          <a:bodyPr anchor="b"/>
          <a:lstStyle>
            <a:lvl1pPr marL="0" indent="0">
              <a:buNone/>
              <a:defRPr sz="3405" b="1"/>
            </a:lvl1pPr>
            <a:lvl2pPr marL="648675" indent="0">
              <a:buNone/>
              <a:defRPr sz="2838" b="1"/>
            </a:lvl2pPr>
            <a:lvl3pPr marL="1297351" indent="0">
              <a:buNone/>
              <a:defRPr sz="2554" b="1"/>
            </a:lvl3pPr>
            <a:lvl4pPr marL="1946026" indent="0">
              <a:buNone/>
              <a:defRPr sz="2270" b="1"/>
            </a:lvl4pPr>
            <a:lvl5pPr marL="2594701" indent="0">
              <a:buNone/>
              <a:defRPr sz="2270" b="1"/>
            </a:lvl5pPr>
            <a:lvl6pPr marL="3243377" indent="0">
              <a:buNone/>
              <a:defRPr sz="2270" b="1"/>
            </a:lvl6pPr>
            <a:lvl7pPr marL="3892052" indent="0">
              <a:buNone/>
              <a:defRPr sz="2270" b="1"/>
            </a:lvl7pPr>
            <a:lvl8pPr marL="4540728" indent="0">
              <a:buNone/>
              <a:defRPr sz="2270" b="1"/>
            </a:lvl8pPr>
            <a:lvl9pPr marL="5189403" indent="0">
              <a:buNone/>
              <a:defRPr sz="227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1450" y="3562194"/>
            <a:ext cx="7317610" cy="5239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756809" y="2390598"/>
            <a:ext cx="7353648" cy="1171595"/>
          </a:xfrm>
        </p:spPr>
        <p:txBody>
          <a:bodyPr anchor="b"/>
          <a:lstStyle>
            <a:lvl1pPr marL="0" indent="0">
              <a:buNone/>
              <a:defRPr sz="3405" b="1"/>
            </a:lvl1pPr>
            <a:lvl2pPr marL="648675" indent="0">
              <a:buNone/>
              <a:defRPr sz="2838" b="1"/>
            </a:lvl2pPr>
            <a:lvl3pPr marL="1297351" indent="0">
              <a:buNone/>
              <a:defRPr sz="2554" b="1"/>
            </a:lvl3pPr>
            <a:lvl4pPr marL="1946026" indent="0">
              <a:buNone/>
              <a:defRPr sz="2270" b="1"/>
            </a:lvl4pPr>
            <a:lvl5pPr marL="2594701" indent="0">
              <a:buNone/>
              <a:defRPr sz="2270" b="1"/>
            </a:lvl5pPr>
            <a:lvl6pPr marL="3243377" indent="0">
              <a:buNone/>
              <a:defRPr sz="2270" b="1"/>
            </a:lvl6pPr>
            <a:lvl7pPr marL="3892052" indent="0">
              <a:buNone/>
              <a:defRPr sz="2270" b="1"/>
            </a:lvl7pPr>
            <a:lvl8pPr marL="4540728" indent="0">
              <a:buNone/>
              <a:defRPr sz="2270" b="1"/>
            </a:lvl8pPr>
            <a:lvl9pPr marL="5189403" indent="0">
              <a:buNone/>
              <a:defRPr sz="227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756809" y="3562194"/>
            <a:ext cx="7353648" cy="5239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861B2-A12D-6642-A796-1A38167591D1}" type="datetimeFigureOut">
              <a:rPr lang="en-CO" smtClean="0"/>
              <a:t>10/07/2022</a:t>
            </a:fld>
            <a:endParaRPr lang="en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24976-AE7F-7744-9CB8-D66191788D7A}" type="slidenum">
              <a:rPr lang="en-CO" smtClean="0"/>
              <a:t>‹Nº›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1795239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861B2-A12D-6642-A796-1A38167591D1}" type="datetimeFigureOut">
              <a:rPr lang="en-CO" smtClean="0"/>
              <a:t>10/07/2022</a:t>
            </a:fld>
            <a:endParaRPr lang="en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24976-AE7F-7744-9CB8-D66191788D7A}" type="slidenum">
              <a:rPr lang="en-CO" smtClean="0"/>
              <a:t>‹Nº›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3914225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861B2-A12D-6642-A796-1A38167591D1}" type="datetimeFigureOut">
              <a:rPr lang="en-CO" smtClean="0"/>
              <a:t>10/07/2022</a:t>
            </a:fld>
            <a:endParaRPr lang="en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24976-AE7F-7744-9CB8-D66191788D7A}" type="slidenum">
              <a:rPr lang="en-CO" smtClean="0"/>
              <a:t>‹Nº›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3553006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1450" y="650134"/>
            <a:ext cx="5578861" cy="2275470"/>
          </a:xfrm>
        </p:spPr>
        <p:txBody>
          <a:bodyPr anchor="b"/>
          <a:lstStyle>
            <a:lvl1pPr>
              <a:defRPr sz="45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3648" y="1404110"/>
            <a:ext cx="8756809" cy="6930250"/>
          </a:xfrm>
        </p:spPr>
        <p:txBody>
          <a:bodyPr/>
          <a:lstStyle>
            <a:lvl1pPr>
              <a:defRPr sz="4540"/>
            </a:lvl1pPr>
            <a:lvl2pPr>
              <a:defRPr sz="3973"/>
            </a:lvl2pPr>
            <a:lvl3pPr>
              <a:defRPr sz="3405"/>
            </a:lvl3pPr>
            <a:lvl4pPr>
              <a:defRPr sz="2838"/>
            </a:lvl4pPr>
            <a:lvl5pPr>
              <a:defRPr sz="2838"/>
            </a:lvl5pPr>
            <a:lvl6pPr>
              <a:defRPr sz="2838"/>
            </a:lvl6pPr>
            <a:lvl7pPr>
              <a:defRPr sz="2838"/>
            </a:lvl7pPr>
            <a:lvl8pPr>
              <a:defRPr sz="2838"/>
            </a:lvl8pPr>
            <a:lvl9pPr>
              <a:defRPr sz="283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1450" y="2925604"/>
            <a:ext cx="5578861" cy="5420043"/>
          </a:xfrm>
        </p:spPr>
        <p:txBody>
          <a:bodyPr/>
          <a:lstStyle>
            <a:lvl1pPr marL="0" indent="0">
              <a:buNone/>
              <a:defRPr sz="2270"/>
            </a:lvl1pPr>
            <a:lvl2pPr marL="648675" indent="0">
              <a:buNone/>
              <a:defRPr sz="1986"/>
            </a:lvl2pPr>
            <a:lvl3pPr marL="1297351" indent="0">
              <a:buNone/>
              <a:defRPr sz="1703"/>
            </a:lvl3pPr>
            <a:lvl4pPr marL="1946026" indent="0">
              <a:buNone/>
              <a:defRPr sz="1419"/>
            </a:lvl4pPr>
            <a:lvl5pPr marL="2594701" indent="0">
              <a:buNone/>
              <a:defRPr sz="1419"/>
            </a:lvl5pPr>
            <a:lvl6pPr marL="3243377" indent="0">
              <a:buNone/>
              <a:defRPr sz="1419"/>
            </a:lvl6pPr>
            <a:lvl7pPr marL="3892052" indent="0">
              <a:buNone/>
              <a:defRPr sz="1419"/>
            </a:lvl7pPr>
            <a:lvl8pPr marL="4540728" indent="0">
              <a:buNone/>
              <a:defRPr sz="1419"/>
            </a:lvl8pPr>
            <a:lvl9pPr marL="5189403" indent="0">
              <a:buNone/>
              <a:defRPr sz="141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861B2-A12D-6642-A796-1A38167591D1}" type="datetimeFigureOut">
              <a:rPr lang="en-CO" smtClean="0"/>
              <a:t>10/07/2022</a:t>
            </a:fld>
            <a:endParaRPr lang="en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24976-AE7F-7744-9CB8-D66191788D7A}" type="slidenum">
              <a:rPr lang="en-CO" smtClean="0"/>
              <a:t>‹Nº›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1558419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9196" y="519205"/>
            <a:ext cx="14919008" cy="1884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9196" y="2596022"/>
            <a:ext cx="14919008" cy="6187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89196" y="9038672"/>
            <a:ext cx="3891915" cy="519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861B2-A12D-6642-A796-1A38167591D1}" type="datetimeFigureOut">
              <a:rPr lang="en-CO" smtClean="0"/>
              <a:t>10/07/2022</a:t>
            </a:fld>
            <a:endParaRPr lang="en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29764" y="9038672"/>
            <a:ext cx="5837873" cy="519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216289" y="9038672"/>
            <a:ext cx="3891915" cy="519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24976-AE7F-7744-9CB8-D66191788D7A}" type="slidenum">
              <a:rPr lang="en-CO" smtClean="0"/>
              <a:t>‹Nº›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1156258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3" r:id="rId13"/>
  </p:sldLayoutIdLst>
  <p:txStyles>
    <p:titleStyle>
      <a:lvl1pPr algn="l" defTabSz="1297351" rtl="0" eaLnBrk="1" latinLnBrk="0" hangingPunct="1">
        <a:lnSpc>
          <a:spcPct val="90000"/>
        </a:lnSpc>
        <a:spcBef>
          <a:spcPct val="0"/>
        </a:spcBef>
        <a:buNone/>
        <a:defRPr sz="624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338" indent="-324338" algn="l" defTabSz="1297351" rtl="0" eaLnBrk="1" latinLnBrk="0" hangingPunct="1">
        <a:lnSpc>
          <a:spcPct val="90000"/>
        </a:lnSpc>
        <a:spcBef>
          <a:spcPts val="1419"/>
        </a:spcBef>
        <a:buFont typeface="Arial" panose="020B0604020202020204" pitchFamily="34" charset="0"/>
        <a:buChar char="•"/>
        <a:defRPr sz="3973" kern="1200">
          <a:solidFill>
            <a:schemeClr val="tx1"/>
          </a:solidFill>
          <a:latin typeface="+mn-lt"/>
          <a:ea typeface="+mn-ea"/>
          <a:cs typeface="+mn-cs"/>
        </a:defRPr>
      </a:lvl1pPr>
      <a:lvl2pPr marL="973013" indent="-324338" algn="l" defTabSz="1297351" rtl="0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3405" kern="1200">
          <a:solidFill>
            <a:schemeClr val="tx1"/>
          </a:solidFill>
          <a:latin typeface="+mn-lt"/>
          <a:ea typeface="+mn-ea"/>
          <a:cs typeface="+mn-cs"/>
        </a:defRPr>
      </a:lvl2pPr>
      <a:lvl3pPr marL="1621688" indent="-324338" algn="l" defTabSz="1297351" rtl="0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838" kern="1200">
          <a:solidFill>
            <a:schemeClr val="tx1"/>
          </a:solidFill>
          <a:latin typeface="+mn-lt"/>
          <a:ea typeface="+mn-ea"/>
          <a:cs typeface="+mn-cs"/>
        </a:defRPr>
      </a:lvl3pPr>
      <a:lvl4pPr marL="2270364" indent="-324338" algn="l" defTabSz="1297351" rtl="0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4" kern="1200">
          <a:solidFill>
            <a:schemeClr val="tx1"/>
          </a:solidFill>
          <a:latin typeface="+mn-lt"/>
          <a:ea typeface="+mn-ea"/>
          <a:cs typeface="+mn-cs"/>
        </a:defRPr>
      </a:lvl4pPr>
      <a:lvl5pPr marL="2919039" indent="-324338" algn="l" defTabSz="1297351" rtl="0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4" kern="1200">
          <a:solidFill>
            <a:schemeClr val="tx1"/>
          </a:solidFill>
          <a:latin typeface="+mn-lt"/>
          <a:ea typeface="+mn-ea"/>
          <a:cs typeface="+mn-cs"/>
        </a:defRPr>
      </a:lvl5pPr>
      <a:lvl6pPr marL="3567714" indent="-324338" algn="l" defTabSz="1297351" rtl="0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4" kern="1200">
          <a:solidFill>
            <a:schemeClr val="tx1"/>
          </a:solidFill>
          <a:latin typeface="+mn-lt"/>
          <a:ea typeface="+mn-ea"/>
          <a:cs typeface="+mn-cs"/>
        </a:defRPr>
      </a:lvl6pPr>
      <a:lvl7pPr marL="4216390" indent="-324338" algn="l" defTabSz="1297351" rtl="0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4" kern="1200">
          <a:solidFill>
            <a:schemeClr val="tx1"/>
          </a:solidFill>
          <a:latin typeface="+mn-lt"/>
          <a:ea typeface="+mn-ea"/>
          <a:cs typeface="+mn-cs"/>
        </a:defRPr>
      </a:lvl7pPr>
      <a:lvl8pPr marL="4865065" indent="-324338" algn="l" defTabSz="1297351" rtl="0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4" kern="1200">
          <a:solidFill>
            <a:schemeClr val="tx1"/>
          </a:solidFill>
          <a:latin typeface="+mn-lt"/>
          <a:ea typeface="+mn-ea"/>
          <a:cs typeface="+mn-cs"/>
        </a:defRPr>
      </a:lvl8pPr>
      <a:lvl9pPr marL="5513741" indent="-324338" algn="l" defTabSz="1297351" rtl="0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97351" rtl="0" eaLnBrk="1" latinLnBrk="0" hangingPunct="1">
        <a:defRPr sz="2554" kern="1200">
          <a:solidFill>
            <a:schemeClr val="tx1"/>
          </a:solidFill>
          <a:latin typeface="+mn-lt"/>
          <a:ea typeface="+mn-ea"/>
          <a:cs typeface="+mn-cs"/>
        </a:defRPr>
      </a:lvl1pPr>
      <a:lvl2pPr marL="648675" algn="l" defTabSz="1297351" rtl="0" eaLnBrk="1" latinLnBrk="0" hangingPunct="1">
        <a:defRPr sz="2554" kern="1200">
          <a:solidFill>
            <a:schemeClr val="tx1"/>
          </a:solidFill>
          <a:latin typeface="+mn-lt"/>
          <a:ea typeface="+mn-ea"/>
          <a:cs typeface="+mn-cs"/>
        </a:defRPr>
      </a:lvl2pPr>
      <a:lvl3pPr marL="1297351" algn="l" defTabSz="1297351" rtl="0" eaLnBrk="1" latinLnBrk="0" hangingPunct="1">
        <a:defRPr sz="2554" kern="1200">
          <a:solidFill>
            <a:schemeClr val="tx1"/>
          </a:solidFill>
          <a:latin typeface="+mn-lt"/>
          <a:ea typeface="+mn-ea"/>
          <a:cs typeface="+mn-cs"/>
        </a:defRPr>
      </a:lvl3pPr>
      <a:lvl4pPr marL="1946026" algn="l" defTabSz="1297351" rtl="0" eaLnBrk="1" latinLnBrk="0" hangingPunct="1">
        <a:defRPr sz="2554" kern="1200">
          <a:solidFill>
            <a:schemeClr val="tx1"/>
          </a:solidFill>
          <a:latin typeface="+mn-lt"/>
          <a:ea typeface="+mn-ea"/>
          <a:cs typeface="+mn-cs"/>
        </a:defRPr>
      </a:lvl4pPr>
      <a:lvl5pPr marL="2594701" algn="l" defTabSz="1297351" rtl="0" eaLnBrk="1" latinLnBrk="0" hangingPunct="1">
        <a:defRPr sz="2554" kern="1200">
          <a:solidFill>
            <a:schemeClr val="tx1"/>
          </a:solidFill>
          <a:latin typeface="+mn-lt"/>
          <a:ea typeface="+mn-ea"/>
          <a:cs typeface="+mn-cs"/>
        </a:defRPr>
      </a:lvl5pPr>
      <a:lvl6pPr marL="3243377" algn="l" defTabSz="1297351" rtl="0" eaLnBrk="1" latinLnBrk="0" hangingPunct="1">
        <a:defRPr sz="2554" kern="1200">
          <a:solidFill>
            <a:schemeClr val="tx1"/>
          </a:solidFill>
          <a:latin typeface="+mn-lt"/>
          <a:ea typeface="+mn-ea"/>
          <a:cs typeface="+mn-cs"/>
        </a:defRPr>
      </a:lvl6pPr>
      <a:lvl7pPr marL="3892052" algn="l" defTabSz="1297351" rtl="0" eaLnBrk="1" latinLnBrk="0" hangingPunct="1">
        <a:defRPr sz="2554" kern="1200">
          <a:solidFill>
            <a:schemeClr val="tx1"/>
          </a:solidFill>
          <a:latin typeface="+mn-lt"/>
          <a:ea typeface="+mn-ea"/>
          <a:cs typeface="+mn-cs"/>
        </a:defRPr>
      </a:lvl7pPr>
      <a:lvl8pPr marL="4540728" algn="l" defTabSz="1297351" rtl="0" eaLnBrk="1" latinLnBrk="0" hangingPunct="1">
        <a:defRPr sz="2554" kern="1200">
          <a:solidFill>
            <a:schemeClr val="tx1"/>
          </a:solidFill>
          <a:latin typeface="+mn-lt"/>
          <a:ea typeface="+mn-ea"/>
          <a:cs typeface="+mn-cs"/>
        </a:defRPr>
      </a:lvl8pPr>
      <a:lvl9pPr marL="5189403" algn="l" defTabSz="1297351" rtl="0" eaLnBrk="1" latinLnBrk="0" hangingPunct="1">
        <a:defRPr sz="255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3.svg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5BD49C9-38AB-BE44-B063-D779C5904A8F}"/>
              </a:ext>
            </a:extLst>
          </p:cNvPr>
          <p:cNvSpPr/>
          <p:nvPr/>
        </p:nvSpPr>
        <p:spPr>
          <a:xfrm>
            <a:off x="19711" y="11113"/>
            <a:ext cx="17257979" cy="9729788"/>
          </a:xfrm>
          <a:prstGeom prst="rect">
            <a:avLst/>
          </a:prstGeom>
          <a:solidFill>
            <a:srgbClr val="2CB87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2142"/>
            <a:endParaRPr lang="en-US" sz="2564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169F82-D11D-417C-AF64-33C16802A833}"/>
              </a:ext>
            </a:extLst>
          </p:cNvPr>
          <p:cNvSpPr txBox="1"/>
          <p:nvPr/>
        </p:nvSpPr>
        <p:spPr>
          <a:xfrm>
            <a:off x="4988301" y="3476840"/>
            <a:ext cx="1162842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02142"/>
            <a:r>
              <a:rPr kumimoji="0" lang="es-BO" sz="6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rial"/>
                <a:cs typeface="Calibri"/>
              </a:rPr>
              <a:t>Iniciativas de apoyo a reguladores sectoriales de la región </a:t>
            </a:r>
            <a:endParaRPr lang="en-US" sz="5400" b="1" spc="-149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Gráfico 3">
            <a:extLst>
              <a:ext uri="{FF2B5EF4-FFF2-40B4-BE49-F238E27FC236}">
                <a16:creationId xmlns:a16="http://schemas.microsoft.com/office/drawing/2014/main" id="{96769AAF-2739-4795-AB36-A26E311C35D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59891" y="8207477"/>
            <a:ext cx="3780556" cy="66455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4C576548-452B-AA4F-A78A-58B344EE18BB}"/>
              </a:ext>
            </a:extLst>
          </p:cNvPr>
          <p:cNvSpPr/>
          <p:nvPr/>
        </p:nvSpPr>
        <p:spPr>
          <a:xfrm>
            <a:off x="683405" y="2151618"/>
            <a:ext cx="3915357" cy="391535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2142"/>
            <a:endParaRPr lang="en-US" sz="2564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E9C775-B55C-7F47-81EA-8DA62CDD216B}"/>
              </a:ext>
            </a:extLst>
          </p:cNvPr>
          <p:cNvSpPr txBox="1"/>
          <p:nvPr/>
        </p:nvSpPr>
        <p:spPr>
          <a:xfrm>
            <a:off x="4598762" y="7023742"/>
            <a:ext cx="8993688" cy="524053"/>
          </a:xfrm>
          <a:prstGeom prst="rect">
            <a:avLst/>
          </a:prstGeom>
          <a:noFill/>
        </p:spPr>
        <p:txBody>
          <a:bodyPr wrap="square" lIns="129731" tIns="64865" rIns="129731" bIns="64865" rtlCol="0" anchor="t">
            <a:spAutoFit/>
          </a:bodyPr>
          <a:lstStyle/>
          <a:p>
            <a:pPr defTabSz="1302142"/>
            <a:r>
              <a:rPr lang="es-UY" sz="2554" i="1">
                <a:latin typeface="Calibri" panose="020F0502020204030204"/>
              </a:rPr>
              <a:t>Octubre 2022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41049D2-C639-91E7-CBB1-9143F7C02E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2069" y="7935090"/>
            <a:ext cx="2648335" cy="1209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392487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ángulo 55">
            <a:extLst>
              <a:ext uri="{FF2B5EF4-FFF2-40B4-BE49-F238E27FC236}">
                <a16:creationId xmlns:a16="http://schemas.microsoft.com/office/drawing/2014/main" id="{274F95EA-28C4-4985-92C4-A8F68D4FF7AF}"/>
              </a:ext>
            </a:extLst>
          </p:cNvPr>
          <p:cNvSpPr/>
          <p:nvPr/>
        </p:nvSpPr>
        <p:spPr>
          <a:xfrm>
            <a:off x="334370" y="386071"/>
            <a:ext cx="129517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9458">
              <a:defRPr/>
            </a:pPr>
            <a:r>
              <a:rPr lang="es-ES" sz="3600" b="1" dirty="0"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3.4 Desarrollo Instrumentos Regulatorios  Energía y Agua</a:t>
            </a:r>
            <a:endParaRPr lang="es-ES_tradnl" sz="3600" b="1" dirty="0">
              <a:solidFill>
                <a:prstClr val="black">
                  <a:lumMod val="75000"/>
                  <a:lumOff val="25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C6815337-F6D9-849A-01D5-A6846CC3A80D}"/>
              </a:ext>
            </a:extLst>
          </p:cNvPr>
          <p:cNvSpPr txBox="1"/>
          <p:nvPr/>
        </p:nvSpPr>
        <p:spPr>
          <a:xfrm>
            <a:off x="7094558" y="1813851"/>
            <a:ext cx="9657272" cy="710963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ES" sz="2400" b="1" dirty="0"/>
              <a:t>País: </a:t>
            </a:r>
            <a:r>
              <a:rPr lang="es-ES" sz="2400" dirty="0"/>
              <a:t>Uruguay</a:t>
            </a:r>
          </a:p>
          <a:p>
            <a:r>
              <a:rPr lang="es-ES" sz="2400" b="1" dirty="0"/>
              <a:t>Beneficiario: </a:t>
            </a:r>
            <a:r>
              <a:rPr lang="es-UY" sz="2400" dirty="0"/>
              <a:t>Unidad Reguladora de Servicios de Energía y Agua </a:t>
            </a:r>
            <a:r>
              <a:rPr lang="pt-BR" sz="2400" dirty="0"/>
              <a:t>(URSEA)</a:t>
            </a:r>
            <a:endParaRPr lang="es-ES" sz="2400" dirty="0"/>
          </a:p>
          <a:p>
            <a:endParaRPr lang="es-ES" sz="2400" dirty="0">
              <a:cs typeface="Calibri"/>
            </a:endParaRPr>
          </a:p>
          <a:p>
            <a:r>
              <a:rPr lang="es-ES" sz="2400" b="1" dirty="0"/>
              <a:t>Objetivo: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b="1" dirty="0">
              <a:cs typeface="Calibri" panose="020F0502020204030204"/>
            </a:endParaRPr>
          </a:p>
          <a:p>
            <a:r>
              <a:rPr lang="es-ES" sz="2400" dirty="0"/>
              <a:t>Ampliar y actualizar el marco normativo y los instrumentos regulatorios de los servicios de energía y agua en Uruguay. </a:t>
            </a:r>
            <a:endParaRPr lang="es-ES" sz="2400" dirty="0">
              <a:cs typeface="Calibri"/>
            </a:endParaRPr>
          </a:p>
          <a:p>
            <a:endParaRPr lang="es-ES" sz="2400" b="1" dirty="0"/>
          </a:p>
          <a:p>
            <a:r>
              <a:rPr lang="es-ES" sz="2400" b="1" dirty="0"/>
              <a:t>Productos obtenidos:</a:t>
            </a:r>
            <a:endParaRPr lang="es-ES" sz="2400" dirty="0"/>
          </a:p>
          <a:p>
            <a:endParaRPr lang="es-E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Reglamento Planes de Seguridad del Agua (PSA) elaborado y aprobado. </a:t>
            </a:r>
            <a:endParaRPr lang="es-ES" sz="2400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Cronograma de implementación de los PSA de acuerdo con los requisitos establecidos en el Reglamento. </a:t>
            </a:r>
            <a:endParaRPr lang="es-ES" sz="2400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Estrategia de fiscalización por parte de URSEA a los efectos de verificar la adecuada implantación de los PSA en los sistemas de abastecimiento.</a:t>
            </a:r>
            <a:endParaRPr lang="es-ES" sz="2400" dirty="0">
              <a:cs typeface="Calibri"/>
            </a:endParaRPr>
          </a:p>
          <a:p>
            <a:endParaRPr lang="es-ES" sz="2400" b="1" dirty="0"/>
          </a:p>
          <a:p>
            <a:r>
              <a:rPr lang="es-ES" sz="2400" b="1" dirty="0"/>
              <a:t>Estado actual: </a:t>
            </a:r>
            <a:r>
              <a:rPr lang="es-ES" sz="2400" dirty="0"/>
              <a:t>concluida en 2019</a:t>
            </a:r>
            <a:endParaRPr lang="es-ES" sz="2400" dirty="0">
              <a:cs typeface="Calibri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15B45A2-4C7D-4B6E-9087-26058FA17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5796" y="9515407"/>
            <a:ext cx="2381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9AE74F9-49CF-770B-4F43-10DF911202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15" y="8156617"/>
            <a:ext cx="2648335" cy="1209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Gráfico 3">
            <a:extLst>
              <a:ext uri="{FF2B5EF4-FFF2-40B4-BE49-F238E27FC236}">
                <a16:creationId xmlns:a16="http://schemas.microsoft.com/office/drawing/2014/main" id="{04365CCB-B66C-97EB-5766-BBD5CE1B7C7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651531" y="463500"/>
            <a:ext cx="2100299" cy="369194"/>
          </a:xfrm>
          <a:prstGeom prst="rect">
            <a:avLst/>
          </a:prstGeom>
        </p:spPr>
      </p:pic>
      <p:pic>
        <p:nvPicPr>
          <p:cNvPr id="10" name="Picture 12" descr="Informe de Calidad de servicio de distribución de energía eléctrica |  Unidad Reguladora de Servicios de Energía y Agua">
            <a:extLst>
              <a:ext uri="{FF2B5EF4-FFF2-40B4-BE49-F238E27FC236}">
                <a16:creationId xmlns:a16="http://schemas.microsoft.com/office/drawing/2014/main" id="{2CBC429E-BCA4-31C2-E9C7-C185099FB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122" y="4215028"/>
            <a:ext cx="3289111" cy="230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075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CF67A52-EC39-1265-AF77-DD391575AF07}"/>
              </a:ext>
            </a:extLst>
          </p:cNvPr>
          <p:cNvSpPr txBox="1"/>
          <p:nvPr/>
        </p:nvSpPr>
        <p:spPr>
          <a:xfrm>
            <a:off x="924735" y="1150820"/>
            <a:ext cx="15702105" cy="747897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es-ES" sz="3000" dirty="0">
                <a:ea typeface="Calibri"/>
                <a:cs typeface="Calibri"/>
              </a:rPr>
              <a:t>Apoyo a los reguladores para desarrollar sus capacidades y fortalecerlos.</a:t>
            </a:r>
          </a:p>
          <a:p>
            <a:pPr marL="342900" indent="-342900" algn="just">
              <a:buFont typeface="Arial"/>
              <a:buChar char="•"/>
            </a:pPr>
            <a:endParaRPr lang="es-ES" sz="3000" dirty="0">
              <a:ea typeface="Calibri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r>
              <a:rPr lang="es-ES" sz="3000" dirty="0">
                <a:ea typeface="Calibri"/>
                <a:cs typeface="Calibri"/>
              </a:rPr>
              <a:t>Criterios de gradualidad y generación de escalas.</a:t>
            </a:r>
          </a:p>
          <a:p>
            <a:pPr marL="342900" indent="-342900" algn="just">
              <a:buFont typeface="Arial"/>
              <a:buChar char="•"/>
            </a:pPr>
            <a:endParaRPr lang="es-ES" sz="3000" dirty="0">
              <a:ea typeface="Calibri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r>
              <a:rPr lang="es-ES" sz="3000" dirty="0">
                <a:ea typeface="Calibri"/>
                <a:cs typeface="Calibri"/>
              </a:rPr>
              <a:t>Incentivos para motivar cambios que impacten en el desempeño de los operadores.</a:t>
            </a:r>
          </a:p>
          <a:p>
            <a:pPr marL="342900" indent="-342900" algn="just">
              <a:buFont typeface="Arial"/>
              <a:buChar char="•"/>
            </a:pPr>
            <a:endParaRPr lang="es-ES" sz="3000" dirty="0">
              <a:ea typeface="Calibri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r>
              <a:rPr lang="es-ES" sz="3000" dirty="0">
                <a:ea typeface="Calibri"/>
                <a:cs typeface="Calibri"/>
              </a:rPr>
              <a:t>Trabajar propuestas que faciliten la implementación de políticas públicas:</a:t>
            </a:r>
          </a:p>
          <a:p>
            <a:pPr marL="1028700" lvl="1" indent="-571500" algn="just">
              <a:buFont typeface="Wingdings" panose="05000000000000000000" pitchFamily="2" charset="2"/>
              <a:buChar char="ü"/>
            </a:pPr>
            <a:r>
              <a:rPr lang="es-ES" sz="3000" dirty="0">
                <a:ea typeface="Calibri"/>
                <a:cs typeface="Calibri"/>
              </a:rPr>
              <a:t>Fortalecimiento prestadores comunitarios (rurales y periurbanos).</a:t>
            </a:r>
          </a:p>
          <a:p>
            <a:pPr marL="1028700" lvl="1" indent="-571500" algn="just">
              <a:buFont typeface="Wingdings" panose="05000000000000000000" pitchFamily="2" charset="2"/>
              <a:buChar char="ü"/>
            </a:pPr>
            <a:r>
              <a:rPr lang="es-ES" sz="3000" dirty="0">
                <a:ea typeface="Calibri"/>
                <a:cs typeface="Calibri"/>
              </a:rPr>
              <a:t>Cambio climático y eficiencia.</a:t>
            </a:r>
          </a:p>
          <a:p>
            <a:pPr marL="800100" lvl="1" indent="-342900" algn="just">
              <a:buFont typeface="Arial"/>
              <a:buChar char="•"/>
            </a:pPr>
            <a:endParaRPr lang="es-ES" sz="3000" dirty="0">
              <a:ea typeface="Calibri"/>
              <a:cs typeface="Calibri"/>
            </a:endParaRPr>
          </a:p>
          <a:p>
            <a:pPr marL="342900" lvl="1" indent="-342900" algn="just">
              <a:buFont typeface="Arial"/>
              <a:buChar char="•"/>
            </a:pPr>
            <a:r>
              <a:rPr lang="es-ES" sz="3000" dirty="0">
                <a:cs typeface="Calibri"/>
              </a:rPr>
              <a:t>Creación de plataformas regulatorias regionales.</a:t>
            </a:r>
          </a:p>
          <a:p>
            <a:pPr marL="342900" lvl="1" indent="-342900" algn="just">
              <a:buFont typeface="Arial"/>
              <a:buChar char="•"/>
            </a:pPr>
            <a:endParaRPr lang="es-ES" sz="3000" dirty="0">
              <a:cs typeface="Calibri"/>
            </a:endParaRPr>
          </a:p>
          <a:p>
            <a:pPr marL="342900" lvl="1" indent="-342900" algn="just">
              <a:buFont typeface="Arial"/>
              <a:buChar char="•"/>
            </a:pPr>
            <a:r>
              <a:rPr lang="es-ES" sz="3000" dirty="0">
                <a:cs typeface="Calibri"/>
              </a:rPr>
              <a:t>Armonizar las normativas con visión de GIRH y de acuerdo a las posibilidades del país (economía circular, eficiencia energética, calidad del agua, niveles de tratamiento, entre otros).</a:t>
            </a:r>
          </a:p>
          <a:p>
            <a:pPr marL="342900" lvl="1" indent="-342900" algn="just">
              <a:buFont typeface="Arial"/>
              <a:buChar char="•"/>
            </a:pPr>
            <a:endParaRPr lang="es-ES" sz="3000" dirty="0">
              <a:cs typeface="Calibri"/>
            </a:endParaRPr>
          </a:p>
          <a:p>
            <a:pPr marL="342900" lvl="1" indent="-342900" algn="just">
              <a:buFont typeface="Arial"/>
              <a:buChar char="•"/>
            </a:pPr>
            <a:r>
              <a:rPr lang="es-ES" sz="3000" dirty="0">
                <a:cs typeface="Calibri"/>
              </a:rPr>
              <a:t>Modificar el enfoque de las regulaciones de restricciones a incentivos.</a:t>
            </a:r>
            <a:endParaRPr lang="es-ES" sz="3000" dirty="0">
              <a:ea typeface="Calibri"/>
              <a:cs typeface="Calibri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8CF4254-C487-E5CB-8B49-7AE5B355C8AA}"/>
              </a:ext>
            </a:extLst>
          </p:cNvPr>
          <p:cNvSpPr/>
          <p:nvPr/>
        </p:nvSpPr>
        <p:spPr>
          <a:xfrm>
            <a:off x="787646" y="220098"/>
            <a:ext cx="12213778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defTabSz="689458">
              <a:defRPr/>
            </a:pPr>
            <a:r>
              <a:rPr lang="es-ES_tradnl" sz="3600" b="1">
                <a:latin typeface="Verdana"/>
                <a:ea typeface="Verdana"/>
              </a:rPr>
              <a:t>REFLEXIONES FINALES</a:t>
            </a:r>
            <a:endParaRPr lang="en-U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C59CBAE-AA02-44ED-3E33-FEE9B864D838}"/>
              </a:ext>
            </a:extLst>
          </p:cNvPr>
          <p:cNvSpPr/>
          <p:nvPr/>
        </p:nvSpPr>
        <p:spPr>
          <a:xfrm>
            <a:off x="12050973" y="9091455"/>
            <a:ext cx="5100034" cy="50082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F0300EF-519F-E9FC-CB46-7256FAD0B1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959"/>
            <a:ext cx="2648335" cy="1209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2789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persona, pasto, exterior, comiendo&#10;&#10;Descripción generada automáticamente">
            <a:extLst>
              <a:ext uri="{FF2B5EF4-FFF2-40B4-BE49-F238E27FC236}">
                <a16:creationId xmlns:a16="http://schemas.microsoft.com/office/drawing/2014/main" id="{C0DBF806-A18C-4DB5-884F-B6BAB0C374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7297400" cy="9752013"/>
          </a:xfrm>
          <a:prstGeom prst="rect">
            <a:avLst/>
          </a:prstGeom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F42C6EDF-E6A9-B146-88C1-CB7A287695F6}"/>
              </a:ext>
            </a:extLst>
          </p:cNvPr>
          <p:cNvSpPr txBox="1">
            <a:spLocks/>
          </p:cNvSpPr>
          <p:nvPr/>
        </p:nvSpPr>
        <p:spPr>
          <a:xfrm>
            <a:off x="11360362" y="5475393"/>
            <a:ext cx="7225451" cy="370410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689458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4729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9458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4186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8915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23644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8373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13102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57830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5480"/>
              </a:lnSpc>
            </a:pPr>
            <a:r>
              <a:rPr lang="en-US" sz="5400" b="1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Detrás</a:t>
            </a:r>
            <a:r>
              <a:rPr lang="en-US" sz="5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en-US" sz="5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5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en-US" sz="5400" b="1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todo</a:t>
            </a:r>
            <a:r>
              <a:rPr lang="en-US" sz="5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en-US" sz="5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5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 que </a:t>
            </a:r>
            <a:br>
              <a:rPr lang="en-US" sz="5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5400" b="1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hacemos</a:t>
            </a:r>
            <a:r>
              <a:rPr lang="en-US" sz="5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en-US" sz="5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5400" b="1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estás</a:t>
            </a:r>
            <a:r>
              <a:rPr lang="en-US" sz="5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5400" b="1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tú</a:t>
            </a:r>
            <a:endParaRPr lang="es-ES_tradnl" sz="54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Espaço Reservado para Texto 1">
            <a:extLst>
              <a:ext uri="{FF2B5EF4-FFF2-40B4-BE49-F238E27FC236}">
                <a16:creationId xmlns:a16="http://schemas.microsoft.com/office/drawing/2014/main" id="{7B5FD26A-2942-4721-9FE8-C7194FA726D8}"/>
              </a:ext>
            </a:extLst>
          </p:cNvPr>
          <p:cNvSpPr txBox="1">
            <a:spLocks/>
          </p:cNvSpPr>
          <p:nvPr/>
        </p:nvSpPr>
        <p:spPr>
          <a:xfrm>
            <a:off x="145385" y="426975"/>
            <a:ext cx="9065727" cy="374355"/>
          </a:xfrm>
          <a:prstGeom prst="rect">
            <a:avLst/>
          </a:prstGeom>
        </p:spPr>
        <p:txBody>
          <a:bodyPr wrap="square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0099" lvl="0" indent="0" defTabSz="321503">
              <a:spcBef>
                <a:spcPts val="598"/>
              </a:spcBef>
              <a:spcAft>
                <a:spcPts val="598"/>
              </a:spcAft>
              <a:buSzPct val="90000"/>
              <a:buNone/>
              <a:defRPr/>
            </a:pPr>
            <a:r>
              <a:rPr lang="es-ES" sz="2532" b="1" spc="-105">
                <a:solidFill>
                  <a:srgbClr val="1D9A78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Diagnóstico sectorial</a:t>
            </a:r>
            <a:r>
              <a:rPr lang="es-ES" sz="2532" spc="-105">
                <a:solidFill>
                  <a:srgbClr val="1D9A78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, objetivos específicos y líneas</a:t>
            </a:r>
          </a:p>
        </p:txBody>
      </p:sp>
    </p:spTree>
    <p:extLst>
      <p:ext uri="{BB962C8B-B14F-4D97-AF65-F5344CB8AC3E}">
        <p14:creationId xmlns:p14="http://schemas.microsoft.com/office/powerpoint/2010/main" val="1048422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155AD687-1227-B14B-8BC4-E7962DEF1363}"/>
              </a:ext>
            </a:extLst>
          </p:cNvPr>
          <p:cNvSpPr txBox="1">
            <a:spLocks/>
          </p:cNvSpPr>
          <p:nvPr/>
        </p:nvSpPr>
        <p:spPr>
          <a:xfrm>
            <a:off x="11812894" y="5824823"/>
            <a:ext cx="3739824" cy="62580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689458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4729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9458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4186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8915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23644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8373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13102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57830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>
                <a:solidFill>
                  <a:srgbClr val="9595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www.caf.com</a:t>
            </a:r>
            <a:br>
              <a:rPr lang="en-US" sz="2000" b="1">
                <a:solidFill>
                  <a:srgbClr val="9595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b="1">
                <a:solidFill>
                  <a:srgbClr val="9595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@</a:t>
            </a:r>
            <a:r>
              <a:rPr lang="en-US" sz="2000" b="1" err="1">
                <a:solidFill>
                  <a:srgbClr val="9595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AgendaCAF</a:t>
            </a:r>
            <a:endParaRPr lang="es-ES_tradnl" sz="2000" b="1">
              <a:solidFill>
                <a:srgbClr val="95959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4B829EDE-17AB-8B43-8B09-C9D0A4AF9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22849" y="4984820"/>
            <a:ext cx="6868665" cy="228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992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D61F6EF-3945-49EA-B0F8-FF99EF8C02EB}"/>
              </a:ext>
            </a:extLst>
          </p:cNvPr>
          <p:cNvSpPr txBox="1">
            <a:spLocks/>
          </p:cNvSpPr>
          <p:nvPr/>
        </p:nvSpPr>
        <p:spPr>
          <a:xfrm>
            <a:off x="1055123" y="1104705"/>
            <a:ext cx="11759854" cy="62580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689458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4729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9458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4186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8915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23644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8373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13102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57830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600" b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Contenido</a:t>
            </a:r>
            <a:endParaRPr lang="es-419" sz="240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A4C4686-5290-49F9-A943-41E047C587C4}"/>
              </a:ext>
            </a:extLst>
          </p:cNvPr>
          <p:cNvSpPr txBox="1"/>
          <p:nvPr/>
        </p:nvSpPr>
        <p:spPr>
          <a:xfrm>
            <a:off x="1055123" y="2787744"/>
            <a:ext cx="7628965" cy="3398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200000"/>
              </a:lnSpc>
              <a:buAutoNum type="arabicPeriod"/>
            </a:pPr>
            <a:r>
              <a:rPr lang="es-ES" sz="2800">
                <a:latin typeface="Verdana" panose="020B0604030504040204" pitchFamily="34" charset="0"/>
                <a:ea typeface="Verdana" panose="020B0604030504040204" pitchFamily="34" charset="0"/>
              </a:rPr>
              <a:t>DESAFIOS</a:t>
            </a:r>
          </a:p>
          <a:p>
            <a:pPr marL="514350" indent="-514350">
              <a:lnSpc>
                <a:spcPct val="200000"/>
              </a:lnSpc>
              <a:buAutoNum type="arabicPeriod"/>
            </a:pPr>
            <a:r>
              <a:rPr lang="es-ES" sz="2800">
                <a:latin typeface="Verdana" panose="020B0604030504040204" pitchFamily="34" charset="0"/>
                <a:ea typeface="Verdana" panose="020B0604030504040204" pitchFamily="34" charset="0"/>
              </a:rPr>
              <a:t>LECCIONES APRENDIDAS</a:t>
            </a:r>
          </a:p>
          <a:p>
            <a:pPr marL="514350" indent="-514350">
              <a:lnSpc>
                <a:spcPct val="200000"/>
              </a:lnSpc>
              <a:buAutoNum type="arabicPeriod"/>
            </a:pPr>
            <a:r>
              <a:rPr lang="es-ES" sz="2800">
                <a:latin typeface="Verdana" panose="020B0604030504040204" pitchFamily="34" charset="0"/>
                <a:ea typeface="Verdana" panose="020B0604030504040204" pitchFamily="34" charset="0"/>
              </a:rPr>
              <a:t>INICIATIVAS DE APOYO - CAF</a:t>
            </a:r>
            <a:endParaRPr lang="es-ES" sz="280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14350" indent="-514350">
              <a:lnSpc>
                <a:spcPct val="200000"/>
              </a:lnSpc>
              <a:buAutoNum type="arabicPeriod"/>
            </a:pPr>
            <a:r>
              <a:rPr lang="es-ES" sz="28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REFLEXIONES FINALES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3670A09-1A09-0EEA-C81D-6BBF205CD2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92" y="8167101"/>
            <a:ext cx="2648335" cy="1209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Gráfico 3">
            <a:extLst>
              <a:ext uri="{FF2B5EF4-FFF2-40B4-BE49-F238E27FC236}">
                <a16:creationId xmlns:a16="http://schemas.microsoft.com/office/drawing/2014/main" id="{9EAA405D-5F05-305F-54B1-2091364CAF2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099848" y="500484"/>
            <a:ext cx="3780556" cy="66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46961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0">
            <a:extLst>
              <a:ext uri="{FF2B5EF4-FFF2-40B4-BE49-F238E27FC236}">
                <a16:creationId xmlns:a16="http://schemas.microsoft.com/office/drawing/2014/main" id="{FA65CD6F-D682-44E3-A771-B812234B7E24}"/>
              </a:ext>
            </a:extLst>
          </p:cNvPr>
          <p:cNvSpPr txBox="1"/>
          <p:nvPr/>
        </p:nvSpPr>
        <p:spPr>
          <a:xfrm>
            <a:off x="11391079" y="9150566"/>
            <a:ext cx="5201014" cy="3379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8088" algn="r" defTabSz="1297351">
              <a:spcAft>
                <a:spcPts val="848"/>
              </a:spcAft>
              <a:buClr>
                <a:prstClr val="black"/>
              </a:buClr>
              <a:buSzPct val="90000"/>
              <a:defRPr/>
            </a:pPr>
            <a:r>
              <a:rPr lang="es-419" sz="1596" spc="-149">
                <a:solidFill>
                  <a:srgbClr val="E7E6E6">
                    <a:lumMod val="50000"/>
                  </a:srgbClr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Gerencia de Desarrollo Urbano y Economías Creativas</a:t>
            </a:r>
          </a:p>
        </p:txBody>
      </p:sp>
      <p:cxnSp>
        <p:nvCxnSpPr>
          <p:cNvPr id="3" name="Straight Connector 71">
            <a:extLst>
              <a:ext uri="{FF2B5EF4-FFF2-40B4-BE49-F238E27FC236}">
                <a16:creationId xmlns:a16="http://schemas.microsoft.com/office/drawing/2014/main" id="{1BCD62B3-7C0E-4A67-B07B-2BA3E703DB98}"/>
              </a:ext>
            </a:extLst>
          </p:cNvPr>
          <p:cNvCxnSpPr>
            <a:cxnSpLocks/>
          </p:cNvCxnSpPr>
          <p:nvPr/>
        </p:nvCxnSpPr>
        <p:spPr>
          <a:xfrm>
            <a:off x="12496180" y="8987647"/>
            <a:ext cx="4781510" cy="0"/>
          </a:xfrm>
          <a:prstGeom prst="line">
            <a:avLst/>
          </a:prstGeom>
          <a:ln w="38100">
            <a:solidFill>
              <a:srgbClr val="1D9A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>
            <a:extLst>
              <a:ext uri="{FF2B5EF4-FFF2-40B4-BE49-F238E27FC236}">
                <a16:creationId xmlns:a16="http://schemas.microsoft.com/office/drawing/2014/main" id="{5CA8E910-A6C8-B94E-C177-D0A2FA076A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70" y="8110197"/>
            <a:ext cx="2648335" cy="1209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0B26DC64-AA27-8A47-99D5-4D4612D40E65}"/>
              </a:ext>
            </a:extLst>
          </p:cNvPr>
          <p:cNvSpPr/>
          <p:nvPr/>
        </p:nvSpPr>
        <p:spPr>
          <a:xfrm>
            <a:off x="11887200" y="9097240"/>
            <a:ext cx="5100034" cy="500829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9" name="FRASE O INFO RELEVANTE">
            <a:extLst>
              <a:ext uri="{FF2B5EF4-FFF2-40B4-BE49-F238E27FC236}">
                <a16:creationId xmlns:a16="http://schemas.microsoft.com/office/drawing/2014/main" id="{87009DFA-0C34-2536-9468-F01CADE2D44C}"/>
              </a:ext>
            </a:extLst>
          </p:cNvPr>
          <p:cNvSpPr txBox="1">
            <a:spLocks/>
          </p:cNvSpPr>
          <p:nvPr/>
        </p:nvSpPr>
        <p:spPr>
          <a:xfrm>
            <a:off x="545570" y="0"/>
            <a:ext cx="10262097" cy="94426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129735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kern="1200">
                <a:solidFill>
                  <a:srgbClr val="78B2BF"/>
                </a:solidFill>
                <a:latin typeface="Futura Bold"/>
                <a:ea typeface="Futura Bold"/>
                <a:cs typeface="Futura Bold"/>
                <a:sym typeface="Futura Bold"/>
              </a:defRPr>
            </a:lvl1pPr>
          </a:lstStyle>
          <a:p>
            <a:pPr defTabSz="689458">
              <a:lnSpc>
                <a:spcPct val="150000"/>
              </a:lnSpc>
            </a:pPr>
            <a:r>
              <a:rPr lang="es-AR" sz="3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1. DESAFÍOS</a:t>
            </a:r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6B0A4902-3B87-5914-CC1D-EDE0874770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8308092"/>
              </p:ext>
            </p:extLst>
          </p:nvPr>
        </p:nvGraphicFramePr>
        <p:xfrm>
          <a:off x="3810000" y="1053858"/>
          <a:ext cx="12435840" cy="7099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Gráfico 3">
            <a:extLst>
              <a:ext uri="{FF2B5EF4-FFF2-40B4-BE49-F238E27FC236}">
                <a16:creationId xmlns:a16="http://schemas.microsoft.com/office/drawing/2014/main" id="{E21B7E42-B2B3-A693-9E0A-08CB40A7AB8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4651531" y="463500"/>
            <a:ext cx="2100299" cy="36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55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0">
            <a:extLst>
              <a:ext uri="{FF2B5EF4-FFF2-40B4-BE49-F238E27FC236}">
                <a16:creationId xmlns:a16="http://schemas.microsoft.com/office/drawing/2014/main" id="{FA65CD6F-D682-44E3-A771-B812234B7E24}"/>
              </a:ext>
            </a:extLst>
          </p:cNvPr>
          <p:cNvSpPr txBox="1"/>
          <p:nvPr/>
        </p:nvSpPr>
        <p:spPr>
          <a:xfrm>
            <a:off x="11391079" y="9150566"/>
            <a:ext cx="5201014" cy="3379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8088" algn="r" defTabSz="1297351">
              <a:spcAft>
                <a:spcPts val="848"/>
              </a:spcAft>
              <a:buClr>
                <a:prstClr val="black"/>
              </a:buClr>
              <a:buSzPct val="90000"/>
              <a:defRPr/>
            </a:pPr>
            <a:r>
              <a:rPr lang="es-419" sz="1596" spc="-149">
                <a:solidFill>
                  <a:srgbClr val="E7E6E6">
                    <a:lumMod val="50000"/>
                  </a:srgbClr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Gerencia de Desarrollo Urbano y Economías Creativas</a:t>
            </a:r>
          </a:p>
        </p:txBody>
      </p:sp>
      <p:cxnSp>
        <p:nvCxnSpPr>
          <p:cNvPr id="3" name="Straight Connector 71">
            <a:extLst>
              <a:ext uri="{FF2B5EF4-FFF2-40B4-BE49-F238E27FC236}">
                <a16:creationId xmlns:a16="http://schemas.microsoft.com/office/drawing/2014/main" id="{1BCD62B3-7C0E-4A67-B07B-2BA3E703DB98}"/>
              </a:ext>
            </a:extLst>
          </p:cNvPr>
          <p:cNvCxnSpPr>
            <a:cxnSpLocks/>
          </p:cNvCxnSpPr>
          <p:nvPr/>
        </p:nvCxnSpPr>
        <p:spPr>
          <a:xfrm>
            <a:off x="12496180" y="8987647"/>
            <a:ext cx="4781510" cy="0"/>
          </a:xfrm>
          <a:prstGeom prst="line">
            <a:avLst/>
          </a:prstGeom>
          <a:ln w="38100">
            <a:solidFill>
              <a:srgbClr val="1D9A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>
            <a:extLst>
              <a:ext uri="{FF2B5EF4-FFF2-40B4-BE49-F238E27FC236}">
                <a16:creationId xmlns:a16="http://schemas.microsoft.com/office/drawing/2014/main" id="{5CA8E910-A6C8-B94E-C177-D0A2FA076A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70" y="8110197"/>
            <a:ext cx="2648335" cy="1209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0B26DC64-AA27-8A47-99D5-4D4612D40E65}"/>
              </a:ext>
            </a:extLst>
          </p:cNvPr>
          <p:cNvSpPr/>
          <p:nvPr/>
        </p:nvSpPr>
        <p:spPr>
          <a:xfrm>
            <a:off x="11887200" y="9097240"/>
            <a:ext cx="5100034" cy="500829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9" name="FRASE O INFO RELEVANTE">
            <a:extLst>
              <a:ext uri="{FF2B5EF4-FFF2-40B4-BE49-F238E27FC236}">
                <a16:creationId xmlns:a16="http://schemas.microsoft.com/office/drawing/2014/main" id="{87009DFA-0C34-2536-9468-F01CADE2D44C}"/>
              </a:ext>
            </a:extLst>
          </p:cNvPr>
          <p:cNvSpPr txBox="1">
            <a:spLocks/>
          </p:cNvSpPr>
          <p:nvPr/>
        </p:nvSpPr>
        <p:spPr>
          <a:xfrm>
            <a:off x="545570" y="0"/>
            <a:ext cx="10262097" cy="94426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129735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kern="1200">
                <a:solidFill>
                  <a:srgbClr val="78B2BF"/>
                </a:solidFill>
                <a:latin typeface="Futura Bold"/>
                <a:ea typeface="Futura Bold"/>
                <a:cs typeface="Futura Bold"/>
                <a:sym typeface="Futura Bold"/>
              </a:defRPr>
            </a:lvl1pPr>
          </a:lstStyle>
          <a:p>
            <a:pPr defTabSz="689458">
              <a:lnSpc>
                <a:spcPct val="150000"/>
              </a:lnSpc>
            </a:pPr>
            <a:r>
              <a:rPr lang="es-AR" sz="3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2. LECCIONES APRENDIDAS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5A39F425-5C96-F813-725B-65D3433C7417}"/>
              </a:ext>
            </a:extLst>
          </p:cNvPr>
          <p:cNvGrpSpPr/>
          <p:nvPr/>
        </p:nvGrpSpPr>
        <p:grpSpPr>
          <a:xfrm>
            <a:off x="1950720" y="4282443"/>
            <a:ext cx="14877454" cy="3238053"/>
            <a:chOff x="2039815" y="5976915"/>
            <a:chExt cx="19926105" cy="4370272"/>
          </a:xfrm>
        </p:grpSpPr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87AC6CED-0ECE-7C08-526D-14CE4706B8F1}"/>
                </a:ext>
              </a:extLst>
            </p:cNvPr>
            <p:cNvGrpSpPr/>
            <p:nvPr/>
          </p:nvGrpSpPr>
          <p:grpSpPr>
            <a:xfrm>
              <a:off x="2039815" y="5976915"/>
              <a:ext cx="3514888" cy="4370272"/>
              <a:chOff x="-706513" y="0"/>
              <a:chExt cx="14555065" cy="1225742"/>
            </a:xfrm>
          </p:grpSpPr>
          <p:sp>
            <p:nvSpPr>
              <p:cNvPr id="24" name="Rectángulo redondeado 11">
                <a:extLst>
                  <a:ext uri="{FF2B5EF4-FFF2-40B4-BE49-F238E27FC236}">
                    <a16:creationId xmlns:a16="http://schemas.microsoft.com/office/drawing/2014/main" id="{26D41362-CC8F-B6E9-6945-64D8B6E963AB}"/>
                  </a:ext>
                </a:extLst>
              </p:cNvPr>
              <p:cNvSpPr/>
              <p:nvPr/>
            </p:nvSpPr>
            <p:spPr>
              <a:xfrm>
                <a:off x="-706513" y="0"/>
                <a:ext cx="14555065" cy="1225742"/>
              </a:xfrm>
              <a:prstGeom prst="roundRect">
                <a:avLst>
                  <a:gd name="adj" fmla="val 10000"/>
                </a:avLst>
              </a:prstGeom>
              <a:solidFill>
                <a:srgbClr val="0070C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5" name="Rectángulo 24">
                <a:extLst>
                  <a:ext uri="{FF2B5EF4-FFF2-40B4-BE49-F238E27FC236}">
                    <a16:creationId xmlns:a16="http://schemas.microsoft.com/office/drawing/2014/main" id="{939946D8-1136-F878-C876-C8EA531439A4}"/>
                  </a:ext>
                </a:extLst>
              </p:cNvPr>
              <p:cNvSpPr/>
              <p:nvPr/>
            </p:nvSpPr>
            <p:spPr>
              <a:xfrm>
                <a:off x="35898" y="35901"/>
                <a:ext cx="13714973" cy="115394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6487" tIns="86487" rIns="86487" bIns="86487" numCol="1" spcCol="1270" anchor="ctr" anchorCtr="0">
                <a:noAutofit/>
              </a:bodyPr>
              <a:lstStyle/>
              <a:p>
                <a:pPr defTabSz="100905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UY" sz="240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Futura"/>
                  </a:rPr>
                  <a:t>1. No se efectúa  análisis de impacto regulatorio</a:t>
                </a:r>
                <a:endParaRPr lang="es-UY" sz="240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p:grpSp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A5365011-0D54-4BDC-5E08-0C0748995BB3}"/>
                </a:ext>
              </a:extLst>
            </p:cNvPr>
            <p:cNvGrpSpPr/>
            <p:nvPr/>
          </p:nvGrpSpPr>
          <p:grpSpPr>
            <a:xfrm>
              <a:off x="5900142" y="5976915"/>
              <a:ext cx="3575289" cy="4370272"/>
              <a:chOff x="43879" y="0"/>
              <a:chExt cx="14286626" cy="1498129"/>
            </a:xfrm>
          </p:grpSpPr>
          <p:sp>
            <p:nvSpPr>
              <p:cNvPr id="22" name="Rectángulo redondeado 15">
                <a:extLst>
                  <a:ext uri="{FF2B5EF4-FFF2-40B4-BE49-F238E27FC236}">
                    <a16:creationId xmlns:a16="http://schemas.microsoft.com/office/drawing/2014/main" id="{62FC165C-47EC-2EEB-79E0-840D446DE8A3}"/>
                  </a:ext>
                </a:extLst>
              </p:cNvPr>
              <p:cNvSpPr/>
              <p:nvPr/>
            </p:nvSpPr>
            <p:spPr>
              <a:xfrm>
                <a:off x="43881" y="0"/>
                <a:ext cx="14286624" cy="1498129"/>
              </a:xfrm>
              <a:prstGeom prst="roundRect">
                <a:avLst>
                  <a:gd name="adj" fmla="val 10000"/>
                </a:avLst>
              </a:prstGeom>
              <a:solidFill>
                <a:srgbClr val="00B0F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3" name="Rectángulo 22">
                <a:extLst>
                  <a:ext uri="{FF2B5EF4-FFF2-40B4-BE49-F238E27FC236}">
                    <a16:creationId xmlns:a16="http://schemas.microsoft.com/office/drawing/2014/main" id="{4988E8F2-68EA-4C0A-B40C-D7DBE9852214}"/>
                  </a:ext>
                </a:extLst>
              </p:cNvPr>
              <p:cNvSpPr/>
              <p:nvPr/>
            </p:nvSpPr>
            <p:spPr>
              <a:xfrm>
                <a:off x="43879" y="43879"/>
                <a:ext cx="14242745" cy="141037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6487" tIns="86487" rIns="86487" bIns="86487" numCol="1" spcCol="1270" anchor="ctr" anchorCtr="0">
                <a:noAutofit/>
              </a:bodyPr>
              <a:lstStyle/>
              <a:p>
                <a:pPr defTabSz="100905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UY" sz="240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Futura"/>
                  </a:rPr>
                  <a:t>2. Planificación sectorial disociada de la política financiera</a:t>
                </a:r>
                <a:endParaRPr lang="es-UY" sz="240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p:grpSp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E96B2D99-5900-6381-D812-0AB041440CA5}"/>
                </a:ext>
              </a:extLst>
            </p:cNvPr>
            <p:cNvGrpSpPr/>
            <p:nvPr/>
          </p:nvGrpSpPr>
          <p:grpSpPr>
            <a:xfrm>
              <a:off x="10002137" y="5976915"/>
              <a:ext cx="3800003" cy="4370272"/>
              <a:chOff x="0" y="0"/>
              <a:chExt cx="15179538" cy="2042904"/>
            </a:xfrm>
          </p:grpSpPr>
          <p:sp>
            <p:nvSpPr>
              <p:cNvPr id="20" name="Rectángulo redondeado 18">
                <a:extLst>
                  <a:ext uri="{FF2B5EF4-FFF2-40B4-BE49-F238E27FC236}">
                    <a16:creationId xmlns:a16="http://schemas.microsoft.com/office/drawing/2014/main" id="{2454ADBA-14CC-D5E5-64BD-0579A33018A5}"/>
                  </a:ext>
                </a:extLst>
              </p:cNvPr>
              <p:cNvSpPr/>
              <p:nvPr/>
            </p:nvSpPr>
            <p:spPr>
              <a:xfrm>
                <a:off x="0" y="0"/>
                <a:ext cx="15179538" cy="2042904"/>
              </a:xfrm>
              <a:prstGeom prst="roundRect">
                <a:avLst>
                  <a:gd name="adj" fmla="val 10000"/>
                </a:avLst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id="{7EC71577-4042-6C7A-28EE-EDC4E5B42E0A}"/>
                  </a:ext>
                </a:extLst>
              </p:cNvPr>
              <p:cNvSpPr/>
              <p:nvPr/>
            </p:nvSpPr>
            <p:spPr>
              <a:xfrm>
                <a:off x="59835" y="59835"/>
                <a:ext cx="15119703" cy="192323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6487" tIns="86487" rIns="86487" bIns="86487" numCol="1" spcCol="1270" anchor="ctr" anchorCtr="0">
                <a:noAutofit/>
              </a:bodyPr>
              <a:lstStyle/>
              <a:p>
                <a:pPr defTabSz="100905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UY" sz="2400">
                    <a:solidFill>
                      <a:schemeClr val="bg1"/>
                    </a:solidFill>
                    <a:latin typeface="Verdana"/>
                    <a:ea typeface="Verdana"/>
                    <a:cs typeface="Futura"/>
                  </a:rPr>
                  <a:t>3. Propuestas de políticas públicas no necesariamente fortalecen la institucionalidad</a:t>
                </a:r>
                <a:endParaRPr lang="es-UY" sz="2400">
                  <a:solidFill>
                    <a:schemeClr val="bg1"/>
                  </a:solidFill>
                  <a:latin typeface="Verdana"/>
                  <a:ea typeface="Verdana"/>
                </a:endParaRPr>
              </a:p>
            </p:txBody>
          </p:sp>
        </p:grpSp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2FF31350-C316-FCDC-D064-05D5BE9CF464}"/>
                </a:ext>
              </a:extLst>
            </p:cNvPr>
            <p:cNvGrpSpPr/>
            <p:nvPr/>
          </p:nvGrpSpPr>
          <p:grpSpPr>
            <a:xfrm>
              <a:off x="14227402" y="5976915"/>
              <a:ext cx="3513916" cy="4370272"/>
              <a:chOff x="0" y="0"/>
              <a:chExt cx="15179538" cy="3064356"/>
            </a:xfrm>
          </p:grpSpPr>
          <p:sp>
            <p:nvSpPr>
              <p:cNvPr id="18" name="Rectángulo redondeado 22">
                <a:extLst>
                  <a:ext uri="{FF2B5EF4-FFF2-40B4-BE49-F238E27FC236}">
                    <a16:creationId xmlns:a16="http://schemas.microsoft.com/office/drawing/2014/main" id="{CADC88B5-31E4-F16A-913E-46A5DDDAE46E}"/>
                  </a:ext>
                </a:extLst>
              </p:cNvPr>
              <p:cNvSpPr/>
              <p:nvPr/>
            </p:nvSpPr>
            <p:spPr>
              <a:xfrm>
                <a:off x="0" y="0"/>
                <a:ext cx="15179538" cy="3064356"/>
              </a:xfrm>
              <a:prstGeom prst="roundRect">
                <a:avLst>
                  <a:gd name="adj" fmla="val 10000"/>
                </a:avLst>
              </a:prstGeom>
              <a:solidFill>
                <a:srgbClr val="00B05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9" name="Rectángulo 18">
                <a:extLst>
                  <a:ext uri="{FF2B5EF4-FFF2-40B4-BE49-F238E27FC236}">
                    <a16:creationId xmlns:a16="http://schemas.microsoft.com/office/drawing/2014/main" id="{8CFC2EB5-3130-F3E9-6445-B55853B5D860}"/>
                  </a:ext>
                </a:extLst>
              </p:cNvPr>
              <p:cNvSpPr/>
              <p:nvPr/>
            </p:nvSpPr>
            <p:spPr>
              <a:xfrm>
                <a:off x="89753" y="89752"/>
                <a:ext cx="15089780" cy="288485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6487" tIns="86487" rIns="86487" bIns="86487" numCol="1" spcCol="1270" anchor="ctr" anchorCtr="0">
                <a:noAutofit/>
              </a:bodyPr>
              <a:lstStyle/>
              <a:p>
                <a:pPr defTabSz="100905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UY" sz="240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Futura"/>
                  </a:rPr>
                  <a:t>4. Política pública ausente conduce a soluciones poco eficientes</a:t>
                </a:r>
                <a:endParaRPr lang="es-UY" sz="240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p:grpSp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2390BDEC-ACE6-0080-0DA8-9CA3F1EAA4A5}"/>
                </a:ext>
              </a:extLst>
            </p:cNvPr>
            <p:cNvGrpSpPr/>
            <p:nvPr/>
          </p:nvGrpSpPr>
          <p:grpSpPr>
            <a:xfrm>
              <a:off x="18086757" y="5982619"/>
              <a:ext cx="3879163" cy="4364568"/>
              <a:chOff x="-1290174" y="1702420"/>
              <a:chExt cx="15506822" cy="4364568"/>
            </a:xfrm>
          </p:grpSpPr>
          <p:sp>
            <p:nvSpPr>
              <p:cNvPr id="16" name="Rectángulo redondeado 25">
                <a:extLst>
                  <a:ext uri="{FF2B5EF4-FFF2-40B4-BE49-F238E27FC236}">
                    <a16:creationId xmlns:a16="http://schemas.microsoft.com/office/drawing/2014/main" id="{6103F5B2-D54D-45E6-9FEE-B306122E74EF}"/>
                  </a:ext>
                </a:extLst>
              </p:cNvPr>
              <p:cNvSpPr/>
              <p:nvPr/>
            </p:nvSpPr>
            <p:spPr>
              <a:xfrm>
                <a:off x="-1290174" y="1702420"/>
                <a:ext cx="15506822" cy="4364568"/>
              </a:xfrm>
              <a:prstGeom prst="roundRect">
                <a:avLst>
                  <a:gd name="adj" fmla="val 10000"/>
                </a:avLst>
              </a:prstGeom>
              <a:solidFill>
                <a:srgbClr val="92D05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id="{7C0FCC90-6A36-5914-F645-FE70954E822B}"/>
                  </a:ext>
                </a:extLst>
              </p:cNvPr>
              <p:cNvSpPr/>
              <p:nvPr/>
            </p:nvSpPr>
            <p:spPr>
              <a:xfrm>
                <a:off x="99725" y="1802144"/>
                <a:ext cx="14116923" cy="426484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6487" tIns="86487" rIns="86487" bIns="86487" numCol="1" spcCol="1270" anchor="ctr" anchorCtr="0">
                <a:noAutofit/>
              </a:bodyPr>
              <a:lstStyle/>
              <a:p>
                <a:pPr defTabSz="100905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UY" sz="240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Futura"/>
                  </a:rPr>
                  <a:t>5. Regulación débil no apuntala sostenibilidad de los servicios</a:t>
                </a:r>
                <a:endParaRPr lang="es-UY" sz="240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p:grpSp>
      </p:grpSp>
      <p:pic>
        <p:nvPicPr>
          <p:cNvPr id="27" name="Gráfico 3">
            <a:extLst>
              <a:ext uri="{FF2B5EF4-FFF2-40B4-BE49-F238E27FC236}">
                <a16:creationId xmlns:a16="http://schemas.microsoft.com/office/drawing/2014/main" id="{C985CD71-1A26-A8B2-BC9D-2D60A85304B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651531" y="395171"/>
            <a:ext cx="2100299" cy="36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727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0">
            <a:extLst>
              <a:ext uri="{FF2B5EF4-FFF2-40B4-BE49-F238E27FC236}">
                <a16:creationId xmlns:a16="http://schemas.microsoft.com/office/drawing/2014/main" id="{FA65CD6F-D682-44E3-A771-B812234B7E24}"/>
              </a:ext>
            </a:extLst>
          </p:cNvPr>
          <p:cNvSpPr txBox="1"/>
          <p:nvPr/>
        </p:nvSpPr>
        <p:spPr>
          <a:xfrm>
            <a:off x="11391079" y="9150566"/>
            <a:ext cx="5201014" cy="3379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8088" algn="r" defTabSz="1297351">
              <a:spcAft>
                <a:spcPts val="848"/>
              </a:spcAft>
              <a:buClr>
                <a:prstClr val="black"/>
              </a:buClr>
              <a:buSzPct val="90000"/>
              <a:defRPr/>
            </a:pPr>
            <a:r>
              <a:rPr lang="es-419" sz="1596" spc="-149">
                <a:solidFill>
                  <a:srgbClr val="E7E6E6">
                    <a:lumMod val="50000"/>
                  </a:srgbClr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Gerencia de Desarrollo Urbano y Economías Creativas</a:t>
            </a:r>
          </a:p>
        </p:txBody>
      </p:sp>
      <p:cxnSp>
        <p:nvCxnSpPr>
          <p:cNvPr id="3" name="Straight Connector 71">
            <a:extLst>
              <a:ext uri="{FF2B5EF4-FFF2-40B4-BE49-F238E27FC236}">
                <a16:creationId xmlns:a16="http://schemas.microsoft.com/office/drawing/2014/main" id="{1BCD62B3-7C0E-4A67-B07B-2BA3E703DB98}"/>
              </a:ext>
            </a:extLst>
          </p:cNvPr>
          <p:cNvCxnSpPr>
            <a:cxnSpLocks/>
          </p:cNvCxnSpPr>
          <p:nvPr/>
        </p:nvCxnSpPr>
        <p:spPr>
          <a:xfrm>
            <a:off x="12496180" y="8987647"/>
            <a:ext cx="4781510" cy="0"/>
          </a:xfrm>
          <a:prstGeom prst="line">
            <a:avLst/>
          </a:prstGeom>
          <a:ln w="38100">
            <a:solidFill>
              <a:srgbClr val="1D9A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>
            <a:extLst>
              <a:ext uri="{FF2B5EF4-FFF2-40B4-BE49-F238E27FC236}">
                <a16:creationId xmlns:a16="http://schemas.microsoft.com/office/drawing/2014/main" id="{5CA8E910-A6C8-B94E-C177-D0A2FA076A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70" y="8110197"/>
            <a:ext cx="2648335" cy="1209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0B26DC64-AA27-8A47-99D5-4D4612D40E65}"/>
              </a:ext>
            </a:extLst>
          </p:cNvPr>
          <p:cNvSpPr/>
          <p:nvPr/>
        </p:nvSpPr>
        <p:spPr>
          <a:xfrm>
            <a:off x="11887200" y="9097240"/>
            <a:ext cx="5100034" cy="500829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9" name="FRASE O INFO RELEVANTE">
            <a:extLst>
              <a:ext uri="{FF2B5EF4-FFF2-40B4-BE49-F238E27FC236}">
                <a16:creationId xmlns:a16="http://schemas.microsoft.com/office/drawing/2014/main" id="{87009DFA-0C34-2536-9468-F01CADE2D44C}"/>
              </a:ext>
            </a:extLst>
          </p:cNvPr>
          <p:cNvSpPr txBox="1">
            <a:spLocks/>
          </p:cNvSpPr>
          <p:nvPr/>
        </p:nvSpPr>
        <p:spPr>
          <a:xfrm>
            <a:off x="545570" y="12879"/>
            <a:ext cx="10262097" cy="94426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129735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kern="1200">
                <a:solidFill>
                  <a:srgbClr val="78B2BF"/>
                </a:solidFill>
                <a:latin typeface="Futura Bold"/>
                <a:ea typeface="Futura Bold"/>
                <a:cs typeface="Futura Bold"/>
                <a:sym typeface="Futura Bold"/>
              </a:defRPr>
            </a:lvl1pPr>
          </a:lstStyle>
          <a:p>
            <a:pPr defTabSz="689458">
              <a:lnSpc>
                <a:spcPct val="150000"/>
              </a:lnSpc>
            </a:pPr>
            <a:r>
              <a:rPr lang="es-AR" sz="3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2. LECCIONES APRENDIDAS</a:t>
            </a:r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id="{CE763640-045D-A10E-09C5-67D6B428ADF9}"/>
              </a:ext>
            </a:extLst>
          </p:cNvPr>
          <p:cNvGrpSpPr/>
          <p:nvPr/>
        </p:nvGrpSpPr>
        <p:grpSpPr>
          <a:xfrm>
            <a:off x="3193905" y="4122497"/>
            <a:ext cx="13464083" cy="3206954"/>
            <a:chOff x="1892595" y="5747300"/>
            <a:chExt cx="18980207" cy="4520816"/>
          </a:xfrm>
        </p:grpSpPr>
        <p:grpSp>
          <p:nvGrpSpPr>
            <p:cNvPr id="27" name="Grupo 26">
              <a:extLst>
                <a:ext uri="{FF2B5EF4-FFF2-40B4-BE49-F238E27FC236}">
                  <a16:creationId xmlns:a16="http://schemas.microsoft.com/office/drawing/2014/main" id="{5157B039-8D22-9B37-5947-6CCF52FD7B4B}"/>
                </a:ext>
              </a:extLst>
            </p:cNvPr>
            <p:cNvGrpSpPr/>
            <p:nvPr/>
          </p:nvGrpSpPr>
          <p:grpSpPr>
            <a:xfrm>
              <a:off x="1892595" y="5747300"/>
              <a:ext cx="4275681" cy="4412700"/>
              <a:chOff x="0" y="0"/>
              <a:chExt cx="12942684" cy="1498129"/>
            </a:xfrm>
          </p:grpSpPr>
          <p:sp>
            <p:nvSpPr>
              <p:cNvPr id="37" name="Rectángulo redondeado 10">
                <a:extLst>
                  <a:ext uri="{FF2B5EF4-FFF2-40B4-BE49-F238E27FC236}">
                    <a16:creationId xmlns:a16="http://schemas.microsoft.com/office/drawing/2014/main" id="{7FB16E70-E436-3201-4711-4AAA2635C0FA}"/>
                  </a:ext>
                </a:extLst>
              </p:cNvPr>
              <p:cNvSpPr/>
              <p:nvPr/>
            </p:nvSpPr>
            <p:spPr>
              <a:xfrm>
                <a:off x="0" y="0"/>
                <a:ext cx="12942684" cy="1498129"/>
              </a:xfrm>
              <a:prstGeom prst="roundRect">
                <a:avLst>
                  <a:gd name="adj" fmla="val 10000"/>
                </a:avLst>
              </a:prstGeom>
              <a:solidFill>
                <a:srgbClr val="0070C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8" name="Rectángulo 37">
                <a:extLst>
                  <a:ext uri="{FF2B5EF4-FFF2-40B4-BE49-F238E27FC236}">
                    <a16:creationId xmlns:a16="http://schemas.microsoft.com/office/drawing/2014/main" id="{B84CF945-59E1-1584-58A4-9B875DD29B76}"/>
                  </a:ext>
                </a:extLst>
              </p:cNvPr>
              <p:cNvSpPr/>
              <p:nvPr/>
            </p:nvSpPr>
            <p:spPr>
              <a:xfrm>
                <a:off x="43880" y="43879"/>
                <a:ext cx="12898804" cy="141037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6487" tIns="86487" rIns="86487" bIns="86487" numCol="1" spcCol="1270" anchor="ctr" anchorCtr="0">
                <a:noAutofit/>
              </a:bodyPr>
              <a:lstStyle/>
              <a:p>
                <a:pPr defTabSz="100905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UY" sz="240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Futura"/>
                  </a:rPr>
                  <a:t>6. </a:t>
                </a:r>
                <a:r>
                  <a:rPr lang="es-UY" sz="240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No se realiza evaluación a los impactos de las políticas públicas</a:t>
                </a:r>
              </a:p>
            </p:txBody>
          </p:sp>
        </p:grpSp>
        <p:grpSp>
          <p:nvGrpSpPr>
            <p:cNvPr id="28" name="Grupo 27">
              <a:extLst>
                <a:ext uri="{FF2B5EF4-FFF2-40B4-BE49-F238E27FC236}">
                  <a16:creationId xmlns:a16="http://schemas.microsoft.com/office/drawing/2014/main" id="{B261A53C-07B7-FC7A-631D-5F0B6564B868}"/>
                </a:ext>
              </a:extLst>
            </p:cNvPr>
            <p:cNvGrpSpPr/>
            <p:nvPr/>
          </p:nvGrpSpPr>
          <p:grpSpPr>
            <a:xfrm>
              <a:off x="6533612" y="5768428"/>
              <a:ext cx="4639785" cy="4391572"/>
              <a:chOff x="-3" y="0"/>
              <a:chExt cx="12629940" cy="2042904"/>
            </a:xfrm>
          </p:grpSpPr>
          <p:sp>
            <p:nvSpPr>
              <p:cNvPr id="35" name="Rectángulo redondeado 13">
                <a:extLst>
                  <a:ext uri="{FF2B5EF4-FFF2-40B4-BE49-F238E27FC236}">
                    <a16:creationId xmlns:a16="http://schemas.microsoft.com/office/drawing/2014/main" id="{BA49EA27-CFAF-3681-CA54-C14D8749B53B}"/>
                  </a:ext>
                </a:extLst>
              </p:cNvPr>
              <p:cNvSpPr/>
              <p:nvPr/>
            </p:nvSpPr>
            <p:spPr>
              <a:xfrm>
                <a:off x="0" y="0"/>
                <a:ext cx="12541630" cy="2042904"/>
              </a:xfrm>
              <a:prstGeom prst="roundRect">
                <a:avLst>
                  <a:gd name="adj" fmla="val 10000"/>
                </a:avLst>
              </a:prstGeom>
              <a:solidFill>
                <a:srgbClr val="00B0F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6" name="Rectángulo 35">
                <a:extLst>
                  <a:ext uri="{FF2B5EF4-FFF2-40B4-BE49-F238E27FC236}">
                    <a16:creationId xmlns:a16="http://schemas.microsoft.com/office/drawing/2014/main" id="{79749B7F-CD2E-0380-D8EE-B3687ED91107}"/>
                  </a:ext>
                </a:extLst>
              </p:cNvPr>
              <p:cNvSpPr/>
              <p:nvPr/>
            </p:nvSpPr>
            <p:spPr>
              <a:xfrm>
                <a:off x="-3" y="54592"/>
                <a:ext cx="12629940" cy="198831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6487" tIns="86487" rIns="86487" bIns="86487" numCol="1" spcCol="1270" anchor="ctr" anchorCtr="0">
                <a:noAutofit/>
              </a:bodyPr>
              <a:lstStyle/>
              <a:p>
                <a:pPr defTabSz="100905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UY" sz="24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Futura"/>
                  </a:rPr>
                  <a:t>7. </a:t>
                </a:r>
                <a:r>
                  <a:rPr lang="es-UY" sz="24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Indispensable mejorar eficiencia y calidad de la inversión </a:t>
                </a:r>
                <a:r>
                  <a:rPr lang="es-UY" sz="2400" dirty="0">
                    <a:solidFill>
                      <a:srgbClr val="F6F6F6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(combinación inversiones “grises” y “verdes”)</a:t>
                </a:r>
              </a:p>
            </p:txBody>
          </p:sp>
        </p:grpSp>
        <p:grpSp>
          <p:nvGrpSpPr>
            <p:cNvPr id="29" name="Grupo 28">
              <a:extLst>
                <a:ext uri="{FF2B5EF4-FFF2-40B4-BE49-F238E27FC236}">
                  <a16:creationId xmlns:a16="http://schemas.microsoft.com/office/drawing/2014/main" id="{208C7E7C-C101-E54F-00B8-B49F6FD33E9D}"/>
                </a:ext>
              </a:extLst>
            </p:cNvPr>
            <p:cNvGrpSpPr/>
            <p:nvPr/>
          </p:nvGrpSpPr>
          <p:grpSpPr>
            <a:xfrm>
              <a:off x="11506293" y="5768428"/>
              <a:ext cx="4509845" cy="4391572"/>
              <a:chOff x="0" y="0"/>
              <a:chExt cx="13751602" cy="3064356"/>
            </a:xfrm>
          </p:grpSpPr>
          <p:sp>
            <p:nvSpPr>
              <p:cNvPr id="33" name="Rectángulo redondeado 16">
                <a:extLst>
                  <a:ext uri="{FF2B5EF4-FFF2-40B4-BE49-F238E27FC236}">
                    <a16:creationId xmlns:a16="http://schemas.microsoft.com/office/drawing/2014/main" id="{9BF2CDAF-30F6-68B3-CE07-C93478DE57E5}"/>
                  </a:ext>
                </a:extLst>
              </p:cNvPr>
              <p:cNvSpPr/>
              <p:nvPr/>
            </p:nvSpPr>
            <p:spPr>
              <a:xfrm>
                <a:off x="0" y="0"/>
                <a:ext cx="13751602" cy="3064356"/>
              </a:xfrm>
              <a:prstGeom prst="roundRect">
                <a:avLst>
                  <a:gd name="adj" fmla="val 10000"/>
                </a:avLst>
              </a:prstGeom>
              <a:solidFill>
                <a:srgbClr val="00B05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4" name="Rectángulo 33">
                <a:extLst>
                  <a:ext uri="{FF2B5EF4-FFF2-40B4-BE49-F238E27FC236}">
                    <a16:creationId xmlns:a16="http://schemas.microsoft.com/office/drawing/2014/main" id="{46D67B1B-6E77-CC2F-BAA9-5365CFEE34A0}"/>
                  </a:ext>
                </a:extLst>
              </p:cNvPr>
              <p:cNvSpPr/>
              <p:nvPr/>
            </p:nvSpPr>
            <p:spPr>
              <a:xfrm>
                <a:off x="89748" y="89752"/>
                <a:ext cx="13464010" cy="288485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6487" tIns="86487" rIns="86487" bIns="86487" numCol="1" spcCol="1270" anchor="ctr" anchorCtr="0">
                <a:noAutofit/>
              </a:bodyPr>
              <a:lstStyle/>
              <a:p>
                <a:pPr defTabSz="100905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UY" sz="240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Futura"/>
                  </a:rPr>
                  <a:t>8. </a:t>
                </a:r>
                <a:r>
                  <a:rPr lang="es-UY" sz="240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Débil coordinación y articulación entre entidades y actores clave</a:t>
                </a:r>
              </a:p>
            </p:txBody>
          </p:sp>
        </p:grpSp>
        <p:grpSp>
          <p:nvGrpSpPr>
            <p:cNvPr id="30" name="Grupo 29">
              <a:extLst>
                <a:ext uri="{FF2B5EF4-FFF2-40B4-BE49-F238E27FC236}">
                  <a16:creationId xmlns:a16="http://schemas.microsoft.com/office/drawing/2014/main" id="{3F0F1E6C-5CF2-7E6B-7AEC-AAFC901431DF}"/>
                </a:ext>
              </a:extLst>
            </p:cNvPr>
            <p:cNvGrpSpPr/>
            <p:nvPr/>
          </p:nvGrpSpPr>
          <p:grpSpPr>
            <a:xfrm>
              <a:off x="16268629" y="5876544"/>
              <a:ext cx="4604173" cy="4391572"/>
              <a:chOff x="-403980" y="1786244"/>
              <a:chExt cx="16482612" cy="3404840"/>
            </a:xfrm>
          </p:grpSpPr>
          <p:sp>
            <p:nvSpPr>
              <p:cNvPr id="31" name="Rectángulo redondeado 19">
                <a:extLst>
                  <a:ext uri="{FF2B5EF4-FFF2-40B4-BE49-F238E27FC236}">
                    <a16:creationId xmlns:a16="http://schemas.microsoft.com/office/drawing/2014/main" id="{9E779425-0B74-E517-1C9B-C4312DDC0B29}"/>
                  </a:ext>
                </a:extLst>
              </p:cNvPr>
              <p:cNvSpPr/>
              <p:nvPr/>
            </p:nvSpPr>
            <p:spPr>
              <a:xfrm>
                <a:off x="-403980" y="1786244"/>
                <a:ext cx="16178356" cy="3404840"/>
              </a:xfrm>
              <a:prstGeom prst="roundRect">
                <a:avLst>
                  <a:gd name="adj" fmla="val 10000"/>
                </a:avLst>
              </a:prstGeom>
              <a:solidFill>
                <a:srgbClr val="92D05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2" name="Rectángulo 31">
                <a:extLst>
                  <a:ext uri="{FF2B5EF4-FFF2-40B4-BE49-F238E27FC236}">
                    <a16:creationId xmlns:a16="http://schemas.microsoft.com/office/drawing/2014/main" id="{56727A73-055E-8B25-13EB-7DB6C0427BA3}"/>
                  </a:ext>
                </a:extLst>
              </p:cNvPr>
              <p:cNvSpPr/>
              <p:nvPr/>
            </p:nvSpPr>
            <p:spPr>
              <a:xfrm>
                <a:off x="99724" y="1802144"/>
                <a:ext cx="15978908" cy="320539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6487" tIns="86487" rIns="86487" bIns="86487" numCol="1" spcCol="1270" anchor="ctr" anchorCtr="0">
                <a:noAutofit/>
              </a:bodyPr>
              <a:lstStyle/>
              <a:p>
                <a:pPr defTabSz="100905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UY" sz="240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Futura"/>
                  </a:rPr>
                  <a:t>9. Ausencia de d</a:t>
                </a:r>
                <a:r>
                  <a:rPr lang="es-UY" sz="240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iálogo sectorial para construir soluciones eficientes a problemas comunes</a:t>
                </a:r>
              </a:p>
            </p:txBody>
          </p:sp>
        </p:grpSp>
      </p:grpSp>
      <p:pic>
        <p:nvPicPr>
          <p:cNvPr id="40" name="Gráfico 3">
            <a:extLst>
              <a:ext uri="{FF2B5EF4-FFF2-40B4-BE49-F238E27FC236}">
                <a16:creationId xmlns:a16="http://schemas.microsoft.com/office/drawing/2014/main" id="{14D4D001-1DED-D9A6-69CD-7D2E448771C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651531" y="463500"/>
            <a:ext cx="2100299" cy="36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758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230" y="2293561"/>
            <a:ext cx="3745354" cy="6006150"/>
          </a:xfrm>
          <a:prstGeom prst="rect">
            <a:avLst/>
          </a:prstGeom>
        </p:spPr>
      </p:pic>
      <p:grpSp>
        <p:nvGrpSpPr>
          <p:cNvPr id="24" name="Grupo 23"/>
          <p:cNvGrpSpPr/>
          <p:nvPr/>
        </p:nvGrpSpPr>
        <p:grpSpPr>
          <a:xfrm>
            <a:off x="736166" y="1383934"/>
            <a:ext cx="7638180" cy="2864395"/>
            <a:chOff x="-415676" y="11559"/>
            <a:chExt cx="6677412" cy="4037914"/>
          </a:xfrm>
        </p:grpSpPr>
        <p:cxnSp>
          <p:nvCxnSpPr>
            <p:cNvPr id="3" name="Conector recto de flecha 2"/>
            <p:cNvCxnSpPr>
              <a:cxnSpLocks/>
            </p:cNvCxnSpPr>
            <p:nvPr/>
          </p:nvCxnSpPr>
          <p:spPr>
            <a:xfrm>
              <a:off x="3182196" y="1536249"/>
              <a:ext cx="3079540" cy="409969"/>
            </a:xfrm>
            <a:prstGeom prst="straightConnector1">
              <a:avLst/>
            </a:prstGeom>
            <a:noFill/>
            <a:ln w="38100" cap="flat">
              <a:solidFill>
                <a:schemeClr val="accent1"/>
              </a:solidFill>
              <a:prstDash val="solid"/>
              <a:miter lim="400000"/>
              <a:headEnd type="none" w="med" len="med"/>
              <a:tailEnd type="oval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7" name="Rectángulo 6"/>
            <p:cNvSpPr/>
            <p:nvPr/>
          </p:nvSpPr>
          <p:spPr>
            <a:xfrm>
              <a:off x="595443" y="11559"/>
              <a:ext cx="4126522" cy="8243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sz="3200" dirty="0">
                  <a:solidFill>
                    <a:srgbClr val="3EC145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</a:t>
              </a:r>
              <a:r>
                <a:rPr lang="es-UY" sz="3200" dirty="0">
                  <a:solidFill>
                    <a:srgbClr val="3EC145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OLOMBIA</a:t>
              </a:r>
            </a:p>
          </p:txBody>
        </p:sp>
        <p:sp>
          <p:nvSpPr>
            <p:cNvPr id="21" name="Rectángulo 20"/>
            <p:cNvSpPr/>
            <p:nvPr/>
          </p:nvSpPr>
          <p:spPr>
            <a:xfrm>
              <a:off x="-415676" y="2357379"/>
              <a:ext cx="6264880" cy="16920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sz="2400" dirty="0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Medidas regulatorias - Costo Medio Inversión </a:t>
              </a:r>
            </a:p>
            <a:p>
              <a:pPr algn="ctr"/>
              <a:r>
                <a:rPr lang="es-ES" sz="2400" dirty="0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4</a:t>
              </a:r>
              <a:r>
                <a:rPr lang="es-ES" sz="2400" baseline="30000" dirty="0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ta</a:t>
              </a:r>
              <a:r>
                <a:rPr lang="es-ES" sz="2400" dirty="0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Etapa Regulatoria </a:t>
              </a:r>
              <a:endParaRPr lang="es-UY" sz="2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4" name="Grupo 53"/>
          <p:cNvGrpSpPr/>
          <p:nvPr/>
        </p:nvGrpSpPr>
        <p:grpSpPr>
          <a:xfrm>
            <a:off x="410535" y="4568657"/>
            <a:ext cx="8016578" cy="4192935"/>
            <a:chOff x="14014134" y="8694585"/>
            <a:chExt cx="4048761" cy="5910745"/>
          </a:xfrm>
        </p:grpSpPr>
        <p:sp>
          <p:nvSpPr>
            <p:cNvPr id="50" name="Rectángulo 49"/>
            <p:cNvSpPr/>
            <p:nvPr/>
          </p:nvSpPr>
          <p:spPr>
            <a:xfrm>
              <a:off x="14901650" y="8694585"/>
              <a:ext cx="2273730" cy="8243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UY" sz="3200" dirty="0">
                  <a:solidFill>
                    <a:srgbClr val="3EC145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ECUADOR</a:t>
              </a:r>
            </a:p>
          </p:txBody>
        </p:sp>
        <p:sp>
          <p:nvSpPr>
            <p:cNvPr id="51" name="Rectángulo 50"/>
            <p:cNvSpPr/>
            <p:nvPr/>
          </p:nvSpPr>
          <p:spPr>
            <a:xfrm>
              <a:off x="14014134" y="10830661"/>
              <a:ext cx="4048761" cy="37746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sz="2400" dirty="0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Regulación uso eficiente y calidad del agua</a:t>
              </a:r>
            </a:p>
            <a:p>
              <a:pPr algn="ctr"/>
              <a:endParaRPr lang="es-ES" sz="2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ES" sz="2400" dirty="0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Descentralización ARCA</a:t>
              </a:r>
            </a:p>
            <a:p>
              <a:pPr algn="ctr"/>
              <a:endParaRPr lang="es-ES" sz="2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ES" sz="2400" dirty="0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Alianzas Público-Comunitarias y Comunitarias-Comunitarias</a:t>
              </a:r>
              <a:endParaRPr lang="es-UY" sz="2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47" name="Conector recto de flecha 46"/>
          <p:cNvCxnSpPr>
            <a:cxnSpLocks/>
          </p:cNvCxnSpPr>
          <p:nvPr/>
        </p:nvCxnSpPr>
        <p:spPr>
          <a:xfrm flipV="1">
            <a:off x="7159755" y="3603985"/>
            <a:ext cx="912347" cy="2053162"/>
          </a:xfrm>
          <a:prstGeom prst="straightConnector1">
            <a:avLst/>
          </a:prstGeom>
          <a:noFill/>
          <a:ln w="38100" cap="flat">
            <a:solidFill>
              <a:schemeClr val="accent1"/>
            </a:solidFill>
            <a:prstDash val="solid"/>
            <a:miter lim="400000"/>
            <a:headEnd type="none" w="med" len="med"/>
            <a:tailEnd type="oval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4" name="Rectángulo 33">
            <a:extLst>
              <a:ext uri="{FF2B5EF4-FFF2-40B4-BE49-F238E27FC236}">
                <a16:creationId xmlns:a16="http://schemas.microsoft.com/office/drawing/2014/main" id="{4BDC9623-907E-D6C9-1E1A-282F596D84F7}"/>
              </a:ext>
            </a:extLst>
          </p:cNvPr>
          <p:cNvSpPr/>
          <p:nvPr/>
        </p:nvSpPr>
        <p:spPr>
          <a:xfrm>
            <a:off x="12092162" y="9136599"/>
            <a:ext cx="5100034" cy="50082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0A06C92C-DBB6-6EC9-EFC6-6F737025A2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89" y="8068079"/>
            <a:ext cx="2648335" cy="1209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9" name="FRASE O INFO RELEVANTE">
            <a:extLst>
              <a:ext uri="{FF2B5EF4-FFF2-40B4-BE49-F238E27FC236}">
                <a16:creationId xmlns:a16="http://schemas.microsoft.com/office/drawing/2014/main" id="{7295B946-2D61-0054-D721-25902D31E899}"/>
              </a:ext>
            </a:extLst>
          </p:cNvPr>
          <p:cNvSpPr txBox="1">
            <a:spLocks/>
          </p:cNvSpPr>
          <p:nvPr/>
        </p:nvSpPr>
        <p:spPr>
          <a:xfrm>
            <a:off x="545570" y="12879"/>
            <a:ext cx="10262097" cy="94426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129735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kern="1200">
                <a:solidFill>
                  <a:srgbClr val="78B2BF"/>
                </a:solidFill>
                <a:latin typeface="Futura Bold"/>
                <a:ea typeface="Futura Bold"/>
                <a:cs typeface="Futura Bold"/>
                <a:sym typeface="Futura Bold"/>
              </a:defRPr>
            </a:lvl1pPr>
          </a:lstStyle>
          <a:p>
            <a:pPr defTabSz="689458">
              <a:lnSpc>
                <a:spcPct val="150000"/>
              </a:lnSpc>
            </a:pPr>
            <a:r>
              <a:rPr lang="es-AR" sz="3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3. CAF - INICIATIVAS APOYO </a:t>
            </a:r>
          </a:p>
        </p:txBody>
      </p:sp>
      <p:pic>
        <p:nvPicPr>
          <p:cNvPr id="2050" name="Picture 2" descr="Home">
            <a:extLst>
              <a:ext uri="{FF2B5EF4-FFF2-40B4-BE49-F238E27FC236}">
                <a16:creationId xmlns:a16="http://schemas.microsoft.com/office/drawing/2014/main" id="{FB9ADAA1-6A1D-9056-D8F2-8591B05D9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113" y="2245640"/>
            <a:ext cx="200977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4" name="Grupo 63">
            <a:extLst>
              <a:ext uri="{FF2B5EF4-FFF2-40B4-BE49-F238E27FC236}">
                <a16:creationId xmlns:a16="http://schemas.microsoft.com/office/drawing/2014/main" id="{F8A3D81F-3278-4B21-6491-08147C9EA027}"/>
              </a:ext>
            </a:extLst>
          </p:cNvPr>
          <p:cNvGrpSpPr/>
          <p:nvPr/>
        </p:nvGrpSpPr>
        <p:grpSpPr>
          <a:xfrm>
            <a:off x="11785408" y="4961852"/>
            <a:ext cx="4944908" cy="2281352"/>
            <a:chOff x="14027134" y="8746855"/>
            <a:chExt cx="4048761" cy="3216002"/>
          </a:xfrm>
        </p:grpSpPr>
        <p:sp>
          <p:nvSpPr>
            <p:cNvPr id="65" name="Rectángulo 64">
              <a:extLst>
                <a:ext uri="{FF2B5EF4-FFF2-40B4-BE49-F238E27FC236}">
                  <a16:creationId xmlns:a16="http://schemas.microsoft.com/office/drawing/2014/main" id="{5D38D449-70FD-6CAB-0BA6-4833E1E1AA4D}"/>
                </a:ext>
              </a:extLst>
            </p:cNvPr>
            <p:cNvSpPr/>
            <p:nvPr/>
          </p:nvSpPr>
          <p:spPr>
            <a:xfrm>
              <a:off x="15130014" y="8746855"/>
              <a:ext cx="1843001" cy="8243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UY" sz="3200" dirty="0">
                  <a:solidFill>
                    <a:srgbClr val="3EC145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URUGUAY</a:t>
              </a:r>
            </a:p>
          </p:txBody>
        </p:sp>
        <p:sp>
          <p:nvSpPr>
            <p:cNvPr id="66" name="Rectángulo 65">
              <a:extLst>
                <a:ext uri="{FF2B5EF4-FFF2-40B4-BE49-F238E27FC236}">
                  <a16:creationId xmlns:a16="http://schemas.microsoft.com/office/drawing/2014/main" id="{E936C1E4-9B0E-E3D7-F877-8A8371B10F2D}"/>
                </a:ext>
              </a:extLst>
            </p:cNvPr>
            <p:cNvSpPr/>
            <p:nvPr/>
          </p:nvSpPr>
          <p:spPr>
            <a:xfrm>
              <a:off x="14027134" y="11312052"/>
              <a:ext cx="4048761" cy="6508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UY" sz="2400" dirty="0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Planes de seguridad del agua</a:t>
              </a:r>
            </a:p>
          </p:txBody>
        </p:sp>
      </p:grpSp>
      <p:pic>
        <p:nvPicPr>
          <p:cNvPr id="2060" name="Picture 12" descr="Informe de Calidad de servicio de distribución de energía eléctrica |  Unidad Reguladora de Servicios de Energía y Agua">
            <a:extLst>
              <a:ext uri="{FF2B5EF4-FFF2-40B4-BE49-F238E27FC236}">
                <a16:creationId xmlns:a16="http://schemas.microsoft.com/office/drawing/2014/main" id="{EE1D5B4C-A922-361A-49F6-5890C84B6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3770" y="5503106"/>
            <a:ext cx="1884489" cy="1321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6" name="Conector recto de flecha 75">
            <a:extLst>
              <a:ext uri="{FF2B5EF4-FFF2-40B4-BE49-F238E27FC236}">
                <a16:creationId xmlns:a16="http://schemas.microsoft.com/office/drawing/2014/main" id="{4AE452F8-BAAE-172C-579E-0812C4DDEC30}"/>
              </a:ext>
            </a:extLst>
          </p:cNvPr>
          <p:cNvCxnSpPr>
            <a:cxnSpLocks/>
          </p:cNvCxnSpPr>
          <p:nvPr/>
        </p:nvCxnSpPr>
        <p:spPr>
          <a:xfrm flipH="1">
            <a:off x="10211626" y="6164083"/>
            <a:ext cx="3119320" cy="160027"/>
          </a:xfrm>
          <a:prstGeom prst="straightConnector1">
            <a:avLst/>
          </a:prstGeom>
          <a:noFill/>
          <a:ln w="38100" cap="flat">
            <a:solidFill>
              <a:schemeClr val="accent1"/>
            </a:solidFill>
            <a:prstDash val="solid"/>
            <a:miter lim="400000"/>
            <a:headEnd type="none" w="med" len="med"/>
            <a:tailEnd type="oval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78" name="Imagen 77">
            <a:extLst>
              <a:ext uri="{FF2B5EF4-FFF2-40B4-BE49-F238E27FC236}">
                <a16:creationId xmlns:a16="http://schemas.microsoft.com/office/drawing/2014/main" id="{73252A09-CC88-A0A1-29CD-483D687172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472" y="5172960"/>
            <a:ext cx="4793615" cy="968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5769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ángulo 55">
            <a:extLst>
              <a:ext uri="{FF2B5EF4-FFF2-40B4-BE49-F238E27FC236}">
                <a16:creationId xmlns:a16="http://schemas.microsoft.com/office/drawing/2014/main" id="{274F95EA-28C4-4985-92C4-A8F68D4FF7AF}"/>
              </a:ext>
            </a:extLst>
          </p:cNvPr>
          <p:cNvSpPr/>
          <p:nvPr/>
        </p:nvSpPr>
        <p:spPr>
          <a:xfrm>
            <a:off x="202753" y="276719"/>
            <a:ext cx="141645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9458">
              <a:defRPr/>
            </a:pPr>
            <a:r>
              <a:rPr lang="es-ES" sz="3600" b="1" dirty="0"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3.1 Costo Medio Inversión - 4ta Etapa Regulatoria </a:t>
            </a:r>
          </a:p>
          <a:p>
            <a:pPr defTabSz="689458">
              <a:defRPr/>
            </a:pPr>
            <a:endParaRPr lang="es-ES_tradnl" sz="3600" b="1" dirty="0">
              <a:solidFill>
                <a:prstClr val="black">
                  <a:lumMod val="75000"/>
                  <a:lumOff val="25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C6815337-F6D9-849A-01D5-A6846CC3A80D}"/>
              </a:ext>
            </a:extLst>
          </p:cNvPr>
          <p:cNvSpPr txBox="1"/>
          <p:nvPr/>
        </p:nvSpPr>
        <p:spPr>
          <a:xfrm>
            <a:off x="6614159" y="1607848"/>
            <a:ext cx="10137671" cy="7848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/>
              <a:t>País: </a:t>
            </a:r>
            <a:r>
              <a:rPr lang="es-ES" sz="2400" dirty="0"/>
              <a:t>Colombia</a:t>
            </a:r>
          </a:p>
          <a:p>
            <a:r>
              <a:rPr lang="es-ES" sz="2400" b="1" dirty="0"/>
              <a:t>Beneficiario: </a:t>
            </a:r>
            <a:r>
              <a:rPr lang="es-UY" sz="2400" dirty="0"/>
              <a:t>Comisión Regulación de Agua Potable y Saneamiento Básico (CRA</a:t>
            </a:r>
            <a:r>
              <a:rPr lang="pt-BR" sz="2400" dirty="0"/>
              <a:t>)</a:t>
            </a:r>
            <a:endParaRPr lang="es-ES" sz="2400" dirty="0"/>
          </a:p>
          <a:p>
            <a:r>
              <a:rPr lang="es-ES" sz="2400" b="1" dirty="0"/>
              <a:t>Cofinanciamiento: </a:t>
            </a:r>
            <a:r>
              <a:rPr lang="es-ES" sz="2400" dirty="0"/>
              <a:t>GIZ</a:t>
            </a:r>
            <a:endParaRPr lang="es-ES" sz="2400" b="1" dirty="0"/>
          </a:p>
          <a:p>
            <a:endParaRPr lang="es-ES" sz="2400" dirty="0"/>
          </a:p>
          <a:p>
            <a:r>
              <a:rPr lang="es-ES" sz="2400" b="1" dirty="0"/>
              <a:t>Objetivo: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b="1" dirty="0"/>
          </a:p>
          <a:p>
            <a:r>
              <a:rPr lang="es-ES" sz="2400" dirty="0"/>
              <a:t>Proponer herramientas específicas en el componente de inversión del próximo marco tarifario para grandes prestadores. </a:t>
            </a:r>
          </a:p>
          <a:p>
            <a:endParaRPr lang="es-ES" sz="2400" b="1" dirty="0"/>
          </a:p>
          <a:p>
            <a:r>
              <a:rPr lang="es-ES" sz="2400" b="1" dirty="0"/>
              <a:t>Resultados obtenidos:</a:t>
            </a:r>
            <a:endParaRPr lang="es-ES" sz="2400" dirty="0"/>
          </a:p>
          <a:p>
            <a:endParaRPr lang="es-E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Análisis del impacto de las medidas regulatorias implementadas por COVID-19 y propuesta de optimización (experiencias internacionales).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Recomendaciones para optimizar el diseño de planes de inversión que incentiven mayor ejecución y soluciones  basadas  en  la  naturaleza.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Propuesta de parámetros de remuneración de la infraestructura existente y los planes de inversión, tasa de descuento.</a:t>
            </a:r>
          </a:p>
          <a:p>
            <a:endParaRPr lang="es-ES" sz="2400" b="1" dirty="0"/>
          </a:p>
          <a:p>
            <a:r>
              <a:rPr lang="es-ES" sz="2400" b="1" dirty="0"/>
              <a:t>Estado actual: </a:t>
            </a:r>
            <a:r>
              <a:rPr lang="es-ES" sz="2400" dirty="0"/>
              <a:t>estudios concluidos.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15B45A2-4C7D-4B6E-9087-26058FA17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5796" y="9515407"/>
            <a:ext cx="2381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9AE74F9-49CF-770B-4F43-10DF911202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15" y="8156617"/>
            <a:ext cx="2648335" cy="1209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Gráfico 3">
            <a:extLst>
              <a:ext uri="{FF2B5EF4-FFF2-40B4-BE49-F238E27FC236}">
                <a16:creationId xmlns:a16="http://schemas.microsoft.com/office/drawing/2014/main" id="{04365CCB-B66C-97EB-5766-BBD5CE1B7C7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651531" y="463500"/>
            <a:ext cx="2100299" cy="369194"/>
          </a:xfrm>
          <a:prstGeom prst="rect">
            <a:avLst/>
          </a:prstGeom>
        </p:spPr>
      </p:pic>
      <p:pic>
        <p:nvPicPr>
          <p:cNvPr id="10" name="Picture 2" descr="Home">
            <a:extLst>
              <a:ext uri="{FF2B5EF4-FFF2-40B4-BE49-F238E27FC236}">
                <a16:creationId xmlns:a16="http://schemas.microsoft.com/office/drawing/2014/main" id="{52F6A419-F70F-98B3-703A-375741F22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350" y="4876006"/>
            <a:ext cx="3447967" cy="111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254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ángulo 55">
            <a:extLst>
              <a:ext uri="{FF2B5EF4-FFF2-40B4-BE49-F238E27FC236}">
                <a16:creationId xmlns:a16="http://schemas.microsoft.com/office/drawing/2014/main" id="{274F95EA-28C4-4985-92C4-A8F68D4FF7AF}"/>
              </a:ext>
            </a:extLst>
          </p:cNvPr>
          <p:cNvSpPr/>
          <p:nvPr/>
        </p:nvSpPr>
        <p:spPr>
          <a:xfrm>
            <a:off x="487017" y="276719"/>
            <a:ext cx="14164514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defTabSz="689458">
              <a:defRPr/>
            </a:pPr>
            <a:r>
              <a:rPr lang="es-ES" sz="3600" b="1" dirty="0">
                <a:latin typeface="Verdana"/>
                <a:ea typeface="Verdana"/>
              </a:rPr>
              <a:t>3.2 Fortalecimiento ARCA</a:t>
            </a:r>
            <a:endParaRPr lang="es-ES_tradnl" sz="3600" b="1" dirty="0">
              <a:solidFill>
                <a:prstClr val="black">
                  <a:lumMod val="75000"/>
                  <a:lumOff val="25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C6815337-F6D9-849A-01D5-A6846CC3A80D}"/>
              </a:ext>
            </a:extLst>
          </p:cNvPr>
          <p:cNvSpPr txBox="1"/>
          <p:nvPr/>
        </p:nvSpPr>
        <p:spPr>
          <a:xfrm>
            <a:off x="6739408" y="1407310"/>
            <a:ext cx="10375450" cy="784830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ES" sz="2400" b="1"/>
              <a:t>País: </a:t>
            </a:r>
            <a:r>
              <a:rPr lang="es-ES" sz="2400"/>
              <a:t>Ecuador</a:t>
            </a:r>
          </a:p>
          <a:p>
            <a:r>
              <a:rPr lang="es-ES" sz="2400" b="1"/>
              <a:t>Beneficiario: </a:t>
            </a:r>
            <a:r>
              <a:rPr lang="pt-BR" sz="2400"/>
              <a:t>Agencia </a:t>
            </a:r>
            <a:r>
              <a:rPr lang="es-UY" sz="2400"/>
              <a:t>de Regulación y Control del Agua (ARCA</a:t>
            </a:r>
            <a:r>
              <a:rPr lang="pt-BR" sz="2400"/>
              <a:t>)</a:t>
            </a:r>
            <a:endParaRPr lang="es-ES" sz="2400"/>
          </a:p>
          <a:p>
            <a:r>
              <a:rPr lang="es-ES" sz="2400" b="1">
                <a:ea typeface="+mn-lt"/>
                <a:cs typeface="+mn-lt"/>
              </a:rPr>
              <a:t>Fuente: </a:t>
            </a:r>
            <a:r>
              <a:rPr lang="es-ES" sz="2400">
                <a:ea typeface="+mn-lt"/>
                <a:cs typeface="+mn-lt"/>
              </a:rPr>
              <a:t>Apoyo de CAF mediante Operación de crédito (MAATE) y CT (ARCA)     </a:t>
            </a:r>
          </a:p>
          <a:p>
            <a:endParaRPr lang="es-ES" sz="2400">
              <a:cs typeface="Calibri" panose="020F0502020204030204"/>
            </a:endParaRPr>
          </a:p>
          <a:p>
            <a:endParaRPr lang="es-ES" sz="2400"/>
          </a:p>
          <a:p>
            <a:r>
              <a:rPr lang="es-ES" sz="2400" b="1"/>
              <a:t>Objetivos: </a:t>
            </a:r>
            <a:endParaRPr lang="es-ES" sz="2400" b="1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b="1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>
                <a:solidFill>
                  <a:srgbClr val="000000"/>
                </a:solidFill>
                <a:cs typeface="Calibri"/>
              </a:rPr>
              <a:t>Definir instrumentos regulatorios para el control de la calidad del agua para  consumo humano y su uso eficiente.</a:t>
            </a:r>
            <a:endParaRPr lang="es-ES" sz="240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>
                <a:ea typeface="+mn-lt"/>
                <a:cs typeface="+mn-lt"/>
              </a:rPr>
              <a:t>Desarrollar estrategia para el proceso de descentralización del ARCA en territorio con base a un enfoque de cuenca.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/>
          </a:p>
          <a:p>
            <a:r>
              <a:rPr lang="es-ES" sz="2400" b="1"/>
              <a:t>Resultados obtenidos:</a:t>
            </a:r>
            <a:endParaRPr lang="es-ES" sz="2400"/>
          </a:p>
          <a:p>
            <a:endParaRPr lang="es-ES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>
                <a:cs typeface="Calibri"/>
              </a:rPr>
              <a:t>Resoluciones aprobadas por el Directorio de ARCA:</a:t>
            </a:r>
          </a:p>
          <a:p>
            <a:pPr lvl="1"/>
            <a:r>
              <a:rPr lang="es-ES" sz="2400">
                <a:cs typeface="Calibri"/>
              </a:rPr>
              <a:t>- Control de la gestión del uso eficiente del agua potable.</a:t>
            </a:r>
          </a:p>
          <a:p>
            <a:pPr lvl="1"/>
            <a:r>
              <a:rPr lang="es-ES" sz="2400">
                <a:cs typeface="Calibri"/>
              </a:rPr>
              <a:t>- Calidad del agua para el consumo humano.</a:t>
            </a:r>
          </a:p>
          <a:p>
            <a:endParaRPr lang="es-ES" sz="240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>
                <a:cs typeface="Calibri"/>
              </a:rPr>
              <a:t>Aprobación esquema Análisis de Presencia Institucional en el Territorio (APIT).</a:t>
            </a:r>
          </a:p>
          <a:p>
            <a:endParaRPr lang="es-ES" sz="2400"/>
          </a:p>
          <a:p>
            <a:r>
              <a:rPr lang="es-ES" sz="2400" b="1"/>
              <a:t>Estado actual: </a:t>
            </a:r>
            <a:r>
              <a:rPr lang="es-ES" sz="2400"/>
              <a:t>iniciativas concluidas</a:t>
            </a:r>
            <a:endParaRPr lang="es-ES" sz="2400" b="1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15B45A2-4C7D-4B6E-9087-26058FA17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5796" y="9515407"/>
            <a:ext cx="2381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9AE74F9-49CF-770B-4F43-10DF911202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15" y="8156617"/>
            <a:ext cx="2648335" cy="1209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Gráfico 3">
            <a:extLst>
              <a:ext uri="{FF2B5EF4-FFF2-40B4-BE49-F238E27FC236}">
                <a16:creationId xmlns:a16="http://schemas.microsoft.com/office/drawing/2014/main" id="{04365CCB-B66C-97EB-5766-BBD5CE1B7C7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651531" y="463500"/>
            <a:ext cx="2100299" cy="36919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49E272B-DDF7-70D9-B271-FB2E40D103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182" y="5183389"/>
            <a:ext cx="4793615" cy="968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0732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ángulo 55">
            <a:extLst>
              <a:ext uri="{FF2B5EF4-FFF2-40B4-BE49-F238E27FC236}">
                <a16:creationId xmlns:a16="http://schemas.microsoft.com/office/drawing/2014/main" id="{274F95EA-28C4-4985-92C4-A8F68D4FF7AF}"/>
              </a:ext>
            </a:extLst>
          </p:cNvPr>
          <p:cNvSpPr/>
          <p:nvPr/>
        </p:nvSpPr>
        <p:spPr>
          <a:xfrm>
            <a:off x="487017" y="276719"/>
            <a:ext cx="141645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9458">
              <a:defRPr/>
            </a:pPr>
            <a:r>
              <a:rPr lang="es-ES" sz="3600" b="1" dirty="0"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3.3 Conformación Alianzas Público - Comunitarias</a:t>
            </a:r>
            <a:endParaRPr lang="es-ES_tradnl" sz="3600" b="1" dirty="0">
              <a:solidFill>
                <a:prstClr val="black">
                  <a:lumMod val="75000"/>
                  <a:lumOff val="25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C6815337-F6D9-849A-01D5-A6846CC3A80D}"/>
              </a:ext>
            </a:extLst>
          </p:cNvPr>
          <p:cNvSpPr txBox="1"/>
          <p:nvPr/>
        </p:nvSpPr>
        <p:spPr>
          <a:xfrm>
            <a:off x="6736080" y="1626992"/>
            <a:ext cx="10015750" cy="7848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/>
              <a:t>País: </a:t>
            </a:r>
            <a:r>
              <a:rPr lang="es-ES" sz="2400" dirty="0"/>
              <a:t>Ecuador</a:t>
            </a:r>
          </a:p>
          <a:p>
            <a:r>
              <a:rPr lang="es-ES" sz="2400" b="1" dirty="0"/>
              <a:t>Beneficiario: </a:t>
            </a:r>
            <a:r>
              <a:rPr lang="pt-BR" sz="2400" dirty="0"/>
              <a:t>Agencia </a:t>
            </a:r>
            <a:r>
              <a:rPr lang="es-UY" sz="2400" dirty="0"/>
              <a:t>de Regulación y Control del Agua (ARCA</a:t>
            </a:r>
            <a:r>
              <a:rPr lang="pt-BR" sz="2400" dirty="0"/>
              <a:t>)</a:t>
            </a:r>
            <a:endParaRPr lang="es-ES" sz="2400" dirty="0"/>
          </a:p>
          <a:p>
            <a:r>
              <a:rPr lang="es-ES" sz="2400" b="1" dirty="0"/>
              <a:t>Cofinanciamiento: </a:t>
            </a:r>
            <a:r>
              <a:rPr lang="es-ES" sz="2400" dirty="0"/>
              <a:t>GIZ</a:t>
            </a:r>
            <a:endParaRPr lang="es-ES" sz="2400" b="1" dirty="0"/>
          </a:p>
          <a:p>
            <a:endParaRPr lang="es-ES" sz="2400" dirty="0"/>
          </a:p>
          <a:p>
            <a:r>
              <a:rPr lang="es-ES" sz="2400" b="1" dirty="0"/>
              <a:t>Objetivos: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Desarrollar metodología para conformación de alianzas público-comunitarias o comunitarias-comunitarias.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Elaborar guía técnica para adecuación de tarifas y modelos de alianza.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Diseñar herramientas de acciones regulatorias en la gestión comunitaria.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/>
          </a:p>
          <a:p>
            <a:r>
              <a:rPr lang="es-ES" sz="2400" b="1" dirty="0"/>
              <a:t>Resultados esperados:</a:t>
            </a:r>
            <a:endParaRPr lang="es-ES" sz="2400" dirty="0"/>
          </a:p>
          <a:p>
            <a:endParaRPr lang="es-E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Metodología para la implementación de alianzas basada en eficiencia en la gestión y sostenibilidad, gobernanza y procesos participativos.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Guía técnica adecuación de tarifas acordes a la realidad socio-cultural de la gestión comunitaria.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Proyecto Piloto validación de las herramientas que faciliten la aplicación de propuestas regulatorias.</a:t>
            </a:r>
          </a:p>
          <a:p>
            <a:endParaRPr lang="es-ES" sz="2400" dirty="0"/>
          </a:p>
          <a:p>
            <a:r>
              <a:rPr lang="es-ES" sz="2400" b="1" dirty="0"/>
              <a:t>Estado actual: </a:t>
            </a:r>
            <a:r>
              <a:rPr lang="es-ES" sz="2400" dirty="0"/>
              <a:t>en implementación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15B45A2-4C7D-4B6E-9087-26058FA17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5796" y="9515407"/>
            <a:ext cx="2381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9AE74F9-49CF-770B-4F43-10DF911202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15" y="8156617"/>
            <a:ext cx="2648335" cy="1209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Gráfico 3">
            <a:extLst>
              <a:ext uri="{FF2B5EF4-FFF2-40B4-BE49-F238E27FC236}">
                <a16:creationId xmlns:a16="http://schemas.microsoft.com/office/drawing/2014/main" id="{04365CCB-B66C-97EB-5766-BBD5CE1B7C7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651531" y="463500"/>
            <a:ext cx="2100299" cy="36919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49E272B-DDF7-70D9-B271-FB2E40D103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182" y="5183389"/>
            <a:ext cx="4793615" cy="968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3807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65bb427-160a-44c7-b7ff-ce135a8fc589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298919B497BB4C870CA8C742E1BD6D" ma:contentTypeVersion="4" ma:contentTypeDescription="Create a new document." ma:contentTypeScope="" ma:versionID="7a8f6f6a0d34de47b6072b48915d5260">
  <xsd:schema xmlns:xsd="http://www.w3.org/2001/XMLSchema" xmlns:xs="http://www.w3.org/2001/XMLSchema" xmlns:p="http://schemas.microsoft.com/office/2006/metadata/properties" xmlns:ns2="4790865f-926d-461c-ab39-9f25e2bf1011" xmlns:ns3="065bb427-160a-44c7-b7ff-ce135a8fc589" targetNamespace="http://schemas.microsoft.com/office/2006/metadata/properties" ma:root="true" ma:fieldsID="cdd8ba53ddb6538466086bb40bdfc984" ns2:_="" ns3:_="">
    <xsd:import namespace="4790865f-926d-461c-ab39-9f25e2bf1011"/>
    <xsd:import namespace="065bb427-160a-44c7-b7ff-ce135a8fc5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90865f-926d-461c-ab39-9f25e2bf10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5bb427-160a-44c7-b7ff-ce135a8fc58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9DCF1C4-A420-42E9-B957-B1A5ED161F9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3D01D9E-D0D0-43C9-B34E-A00764646BE5}">
  <ds:schemaRefs>
    <ds:schemaRef ds:uri="065bb427-160a-44c7-b7ff-ce135a8fc589"/>
    <ds:schemaRef ds:uri="4790865f-926d-461c-ab39-9f25e2bf101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D579C31-EC5C-45C8-9675-F652062F60E2}">
  <ds:schemaRefs>
    <ds:schemaRef ds:uri="065bb427-160a-44c7-b7ff-ce135a8fc589"/>
    <ds:schemaRef ds:uri="4790865f-926d-461c-ab39-9f25e2bf101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838</Words>
  <Application>Microsoft Office PowerPoint</Application>
  <PresentationFormat>Personalizado</PresentationFormat>
  <Paragraphs>140</Paragraphs>
  <Slides>13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Verdana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nicolle laporte</dc:creator>
  <cp:lastModifiedBy>ORELLANA, CARLOS</cp:lastModifiedBy>
  <cp:revision>1</cp:revision>
  <dcterms:created xsi:type="dcterms:W3CDTF">2022-01-17T16:24:18Z</dcterms:created>
  <dcterms:modified xsi:type="dcterms:W3CDTF">2022-10-07T20:13:29Z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983fbc63-6975-4370-a815-fbf9c53a3691</vt:lpwstr>
  </property>
  <property fmtid="{D5CDD505-2E9C-101B-9397-08002B2CF9AE}" pid="3" name="ContentTypeId">
    <vt:lpwstr>0x01010095298919B497BB4C870CA8C742E1BD6D</vt:lpwstr>
  </property>
  <property fmtid="{D5CDD505-2E9C-101B-9397-08002B2CF9AE}" pid="4" name="Order">
    <vt:r8>7400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ComplianceAssetId">
    <vt:lpwstr/>
  </property>
  <property fmtid="{D5CDD505-2E9C-101B-9397-08002B2CF9AE}" pid="10" name="TemplateUrl">
    <vt:lpwstr/>
  </property>
</Properties>
</file>