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9" r:id="rId2"/>
    <p:sldId id="268" r:id="rId3"/>
    <p:sldId id="263" r:id="rId4"/>
    <p:sldId id="265" r:id="rId5"/>
    <p:sldId id="260" r:id="rId6"/>
    <p:sldId id="267" r:id="rId7"/>
    <p:sldId id="269" r:id="rId8"/>
    <p:sldId id="261" r:id="rId9"/>
    <p:sldId id="270" r:id="rId10"/>
    <p:sldId id="272" r:id="rId11"/>
    <p:sldId id="25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5C78"/>
    <a:srgbClr val="1A6D8E"/>
    <a:srgbClr val="196A8B"/>
    <a:srgbClr val="C86750"/>
    <a:srgbClr val="6BB4BF"/>
    <a:srgbClr val="13607B"/>
    <a:srgbClr val="CEE9E4"/>
    <a:srgbClr val="C5E0DC"/>
    <a:srgbClr val="DBEDE9"/>
    <a:srgbClr val="0C5D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54" autoAdjust="0"/>
    <p:restoredTop sz="94660"/>
  </p:normalViewPr>
  <p:slideViewPr>
    <p:cSldViewPr snapToGrid="0">
      <p:cViewPr varScale="1">
        <p:scale>
          <a:sx n="56" d="100"/>
          <a:sy n="56" d="100"/>
        </p:scale>
        <p:origin x="2370" y="4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9B90F4-2FBC-4A80-AFDF-6329501F92FF}" type="doc">
      <dgm:prSet loTypeId="urn:microsoft.com/office/officeart/2005/8/layout/cycle2" loCatId="cycle" qsTypeId="urn:microsoft.com/office/officeart/2005/8/quickstyle/3d3" qsCatId="3D" csTypeId="urn:microsoft.com/office/officeart/2005/8/colors/accent1_2" csCatId="accent1" phldr="1"/>
      <dgm:spPr/>
      <dgm:t>
        <a:bodyPr/>
        <a:lstStyle/>
        <a:p>
          <a:endParaRPr lang="es-ES"/>
        </a:p>
      </dgm:t>
    </dgm:pt>
    <dgm:pt modelId="{79B65FF6-CAD7-4EC5-B7A7-5743A3E81978}">
      <dgm:prSet phldrT="[Texto]" custT="1"/>
      <dgm:spPr>
        <a:solidFill>
          <a:schemeClr val="accent6">
            <a:lumMod val="75000"/>
          </a:schemeClr>
        </a:solidFill>
      </dgm:spPr>
      <dgm:t>
        <a:bodyPr/>
        <a:lstStyle/>
        <a:p>
          <a:r>
            <a:rPr lang="es-ES" sz="800" b="1" dirty="0"/>
            <a:t>ARTICULACIÓN DE ACTORES</a:t>
          </a:r>
        </a:p>
      </dgm:t>
    </dgm:pt>
    <dgm:pt modelId="{3947A11C-3A66-4467-B7EB-915B1979E7FD}" type="parTrans" cxnId="{5A56B1E8-9A04-4B43-BAEC-C966C949EF96}">
      <dgm:prSet/>
      <dgm:spPr/>
      <dgm:t>
        <a:bodyPr/>
        <a:lstStyle/>
        <a:p>
          <a:endParaRPr lang="es-ES" sz="1800"/>
        </a:p>
      </dgm:t>
    </dgm:pt>
    <dgm:pt modelId="{4932849F-360E-4E66-A68C-60F4E7F52EF8}" type="sibTrans" cxnId="{5A56B1E8-9A04-4B43-BAEC-C966C949EF96}">
      <dgm:prSet custT="1"/>
      <dgm:spPr/>
      <dgm:t>
        <a:bodyPr/>
        <a:lstStyle/>
        <a:p>
          <a:endParaRPr lang="es-ES" sz="1600" dirty="0"/>
        </a:p>
      </dgm:t>
    </dgm:pt>
    <dgm:pt modelId="{868052DC-C8B1-4742-93DD-49F6180992B5}">
      <dgm:prSet phldrT="[Texto]" custT="1"/>
      <dgm:spPr>
        <a:solidFill>
          <a:schemeClr val="accent2">
            <a:lumMod val="75000"/>
          </a:schemeClr>
        </a:solidFill>
      </dgm:spPr>
      <dgm:t>
        <a:bodyPr/>
        <a:lstStyle/>
        <a:p>
          <a:r>
            <a:rPr lang="es-ES" sz="800" b="1" dirty="0"/>
            <a:t>FORMACIÓN DE TÉCNICOS MUNICIPALES</a:t>
          </a:r>
        </a:p>
      </dgm:t>
    </dgm:pt>
    <dgm:pt modelId="{2FAC3155-B2C4-4A41-851F-D4AF0C9678D5}" type="parTrans" cxnId="{B9422E93-DF29-413C-99D6-A1F1DC3EBC86}">
      <dgm:prSet/>
      <dgm:spPr/>
      <dgm:t>
        <a:bodyPr/>
        <a:lstStyle/>
        <a:p>
          <a:endParaRPr lang="es-ES" sz="1800"/>
        </a:p>
      </dgm:t>
    </dgm:pt>
    <dgm:pt modelId="{EE2C5CF1-FAA2-42F9-81D9-D1D7EDD9E8AF}" type="sibTrans" cxnId="{B9422E93-DF29-413C-99D6-A1F1DC3EBC86}">
      <dgm:prSet custT="1"/>
      <dgm:spPr/>
      <dgm:t>
        <a:bodyPr/>
        <a:lstStyle/>
        <a:p>
          <a:endParaRPr lang="es-ES" sz="1600" dirty="0"/>
        </a:p>
      </dgm:t>
    </dgm:pt>
    <dgm:pt modelId="{1DF95AF5-3297-48FC-8FF3-F8C5A3A7263C}">
      <dgm:prSet phldrT="[Texto]" custT="1"/>
      <dgm:spPr>
        <a:solidFill>
          <a:srgbClr val="00B0F0"/>
        </a:solidFill>
      </dgm:spPr>
      <dgm:t>
        <a:bodyPr/>
        <a:lstStyle/>
        <a:p>
          <a:r>
            <a:rPr lang="es-ES" sz="800" b="1" dirty="0"/>
            <a:t>RELEVAMIENTO Y VALIDACIÓN DE  INFORMACIÓN</a:t>
          </a:r>
        </a:p>
      </dgm:t>
    </dgm:pt>
    <dgm:pt modelId="{A0A96630-2DD7-4974-ADA8-08D6B9045FD9}" type="parTrans" cxnId="{994A248B-964A-4424-AB7F-4F67C4483DD7}">
      <dgm:prSet/>
      <dgm:spPr/>
      <dgm:t>
        <a:bodyPr/>
        <a:lstStyle/>
        <a:p>
          <a:endParaRPr lang="es-ES" sz="1800"/>
        </a:p>
      </dgm:t>
    </dgm:pt>
    <dgm:pt modelId="{285EE012-51B1-4952-9BF8-6E864B55BED1}" type="sibTrans" cxnId="{994A248B-964A-4424-AB7F-4F67C4483DD7}">
      <dgm:prSet custT="1"/>
      <dgm:spPr/>
      <dgm:t>
        <a:bodyPr/>
        <a:lstStyle/>
        <a:p>
          <a:endParaRPr lang="es-ES" sz="1600" dirty="0"/>
        </a:p>
      </dgm:t>
    </dgm:pt>
    <dgm:pt modelId="{FD44C57E-EC5E-4068-BC52-CF75FB94E1AE}">
      <dgm:prSet phldrT="[Texto]" custT="1"/>
      <dgm:spPr>
        <a:solidFill>
          <a:schemeClr val="accent1">
            <a:lumMod val="75000"/>
          </a:schemeClr>
        </a:solidFill>
      </dgm:spPr>
      <dgm:t>
        <a:bodyPr/>
        <a:lstStyle/>
        <a:p>
          <a:r>
            <a:rPr lang="es-ES" sz="800" b="1" dirty="0"/>
            <a:t>ANALISIS Y EVALUACIÓN DE SOLICITUDES</a:t>
          </a:r>
        </a:p>
      </dgm:t>
    </dgm:pt>
    <dgm:pt modelId="{39C74058-124D-44D9-A35D-348FFE4D6215}" type="parTrans" cxnId="{85E7606C-A6A5-4E1C-B69F-CF48519E9950}">
      <dgm:prSet/>
      <dgm:spPr/>
      <dgm:t>
        <a:bodyPr/>
        <a:lstStyle/>
        <a:p>
          <a:endParaRPr lang="es-ES" sz="1800"/>
        </a:p>
      </dgm:t>
    </dgm:pt>
    <dgm:pt modelId="{6F5ECB51-02A9-4516-9B9C-5F905C4A532C}" type="sibTrans" cxnId="{85E7606C-A6A5-4E1C-B69F-CF48519E9950}">
      <dgm:prSet custT="1"/>
      <dgm:spPr/>
      <dgm:t>
        <a:bodyPr/>
        <a:lstStyle/>
        <a:p>
          <a:endParaRPr lang="es-ES" sz="1600" dirty="0"/>
        </a:p>
      </dgm:t>
    </dgm:pt>
    <dgm:pt modelId="{658322AE-1DD4-4923-B1BD-2443AB4AB3AC}">
      <dgm:prSet phldrT="[Texto]" custT="1"/>
      <dgm:spPr>
        <a:solidFill>
          <a:srgbClr val="7030A0"/>
        </a:solidFill>
      </dgm:spPr>
      <dgm:t>
        <a:bodyPr/>
        <a:lstStyle/>
        <a:p>
          <a:r>
            <a:rPr lang="es-ES" sz="800" b="1" dirty="0"/>
            <a:t>EMISIÓN  DE  RESOLUCIONES (RAR)</a:t>
          </a:r>
        </a:p>
      </dgm:t>
    </dgm:pt>
    <dgm:pt modelId="{6C0678BD-014C-4978-83FA-2BC76468F5B8}" type="parTrans" cxnId="{5199EDAA-B005-471F-B8CE-BF4DEDA4B899}">
      <dgm:prSet/>
      <dgm:spPr/>
      <dgm:t>
        <a:bodyPr/>
        <a:lstStyle/>
        <a:p>
          <a:endParaRPr lang="es-ES" sz="1800"/>
        </a:p>
      </dgm:t>
    </dgm:pt>
    <dgm:pt modelId="{8D13AA58-A18E-4B53-BA3A-2814F946C1AD}" type="sibTrans" cxnId="{5199EDAA-B005-471F-B8CE-BF4DEDA4B899}">
      <dgm:prSet custT="1"/>
      <dgm:spPr/>
      <dgm:t>
        <a:bodyPr/>
        <a:lstStyle/>
        <a:p>
          <a:endParaRPr lang="es-ES" sz="1600" dirty="0"/>
        </a:p>
      </dgm:t>
    </dgm:pt>
    <dgm:pt modelId="{FCF77FD5-5AAB-414B-9DFD-586B2B761C41}">
      <dgm:prSet phldrT="[Texto]" custT="1"/>
      <dgm:spPr>
        <a:solidFill>
          <a:srgbClr val="002060"/>
        </a:solidFill>
      </dgm:spPr>
      <dgm:t>
        <a:bodyPr/>
        <a:lstStyle/>
        <a:p>
          <a:r>
            <a:rPr lang="es-ES" sz="800" b="1" dirty="0"/>
            <a:t>ACREDITACIÓN DE LOS GAMS</a:t>
          </a:r>
        </a:p>
      </dgm:t>
    </dgm:pt>
    <dgm:pt modelId="{5656D7A9-E942-422C-A531-F860AAD44B8B}" type="parTrans" cxnId="{3273320A-1349-477A-B6F3-951681682ECB}">
      <dgm:prSet/>
      <dgm:spPr/>
      <dgm:t>
        <a:bodyPr/>
        <a:lstStyle/>
        <a:p>
          <a:endParaRPr lang="es-ES" sz="1800"/>
        </a:p>
      </dgm:t>
    </dgm:pt>
    <dgm:pt modelId="{6A5E5589-1795-478A-8C65-4D61AD5E663D}" type="sibTrans" cxnId="{3273320A-1349-477A-B6F3-951681682ECB}">
      <dgm:prSet custT="1"/>
      <dgm:spPr/>
      <dgm:t>
        <a:bodyPr/>
        <a:lstStyle/>
        <a:p>
          <a:endParaRPr lang="es-ES" sz="1600" dirty="0"/>
        </a:p>
      </dgm:t>
    </dgm:pt>
    <dgm:pt modelId="{A56A181D-A797-4F4D-8530-52865D1AFD75}">
      <dgm:prSet custT="1"/>
      <dgm:spPr>
        <a:solidFill>
          <a:srgbClr val="3580FB"/>
        </a:solidFill>
      </dgm:spPr>
      <dgm:t>
        <a:bodyPr/>
        <a:lstStyle/>
        <a:p>
          <a:r>
            <a:rPr lang="es-ES" sz="800" b="1" dirty="0"/>
            <a:t>ESCALAMIENTO Y SOSTENIBILIDAD DE LA ESTRATEGIA</a:t>
          </a:r>
        </a:p>
      </dgm:t>
    </dgm:pt>
    <dgm:pt modelId="{3F734304-09DC-44D3-9135-BDD062902258}" type="parTrans" cxnId="{F428ED67-C4D2-46F9-B848-0EC3B8BAEF3F}">
      <dgm:prSet/>
      <dgm:spPr/>
      <dgm:t>
        <a:bodyPr/>
        <a:lstStyle/>
        <a:p>
          <a:endParaRPr lang="es-ES" sz="1800"/>
        </a:p>
      </dgm:t>
    </dgm:pt>
    <dgm:pt modelId="{6078F69C-48B4-4085-8197-0CC6C39C0476}" type="sibTrans" cxnId="{F428ED67-C4D2-46F9-B848-0EC3B8BAEF3F}">
      <dgm:prSet custT="1"/>
      <dgm:spPr>
        <a:solidFill>
          <a:srgbClr val="3580FB"/>
        </a:solidFill>
        <a:ln w="0">
          <a:solidFill>
            <a:schemeClr val="bg1"/>
          </a:solidFill>
        </a:ln>
      </dgm:spPr>
      <dgm:t>
        <a:bodyPr/>
        <a:lstStyle/>
        <a:p>
          <a:r>
            <a:rPr lang="es-ES" sz="1400" i="1" dirty="0">
              <a:solidFill>
                <a:schemeClr val="bg1"/>
              </a:solidFill>
            </a:rPr>
            <a:t>Fases</a:t>
          </a:r>
        </a:p>
      </dgm:t>
    </dgm:pt>
    <dgm:pt modelId="{235EE9A5-A04E-47CD-9360-F1E05741BCE8}" type="pres">
      <dgm:prSet presAssocID="{FE9B90F4-2FBC-4A80-AFDF-6329501F92FF}" presName="cycle" presStyleCnt="0">
        <dgm:presLayoutVars>
          <dgm:dir/>
          <dgm:resizeHandles val="exact"/>
        </dgm:presLayoutVars>
      </dgm:prSet>
      <dgm:spPr/>
    </dgm:pt>
    <dgm:pt modelId="{C7FF101A-70A2-498A-87E0-31716BAF2CC2}" type="pres">
      <dgm:prSet presAssocID="{79B65FF6-CAD7-4EC5-B7A7-5743A3E81978}" presName="node" presStyleLbl="node1" presStyleIdx="0" presStyleCnt="7" custRadScaleRad="100530" custRadScaleInc="3445">
        <dgm:presLayoutVars>
          <dgm:bulletEnabled val="1"/>
        </dgm:presLayoutVars>
      </dgm:prSet>
      <dgm:spPr/>
    </dgm:pt>
    <dgm:pt modelId="{CC8A88B1-61BA-41A5-A998-A2D35EC3DC9F}" type="pres">
      <dgm:prSet presAssocID="{4932849F-360E-4E66-A68C-60F4E7F52EF8}" presName="sibTrans" presStyleLbl="sibTrans2D1" presStyleIdx="0" presStyleCnt="7"/>
      <dgm:spPr/>
    </dgm:pt>
    <dgm:pt modelId="{DB1F1B0D-2EBD-4220-AE50-AE7FC79E12F3}" type="pres">
      <dgm:prSet presAssocID="{4932849F-360E-4E66-A68C-60F4E7F52EF8}" presName="connectorText" presStyleLbl="sibTrans2D1" presStyleIdx="0" presStyleCnt="7"/>
      <dgm:spPr/>
    </dgm:pt>
    <dgm:pt modelId="{27700010-EC95-4E9B-AA3B-5406D237F26F}" type="pres">
      <dgm:prSet presAssocID="{868052DC-C8B1-4742-93DD-49F6180992B5}" presName="node" presStyleLbl="node1" presStyleIdx="1" presStyleCnt="7">
        <dgm:presLayoutVars>
          <dgm:bulletEnabled val="1"/>
        </dgm:presLayoutVars>
      </dgm:prSet>
      <dgm:spPr/>
    </dgm:pt>
    <dgm:pt modelId="{AE3EEA6A-FB3C-407A-8079-258B394D0BC8}" type="pres">
      <dgm:prSet presAssocID="{EE2C5CF1-FAA2-42F9-81D9-D1D7EDD9E8AF}" presName="sibTrans" presStyleLbl="sibTrans2D1" presStyleIdx="1" presStyleCnt="7"/>
      <dgm:spPr/>
    </dgm:pt>
    <dgm:pt modelId="{35B2B2F8-1E72-444D-9859-02DE120F2C13}" type="pres">
      <dgm:prSet presAssocID="{EE2C5CF1-FAA2-42F9-81D9-D1D7EDD9E8AF}" presName="connectorText" presStyleLbl="sibTrans2D1" presStyleIdx="1" presStyleCnt="7"/>
      <dgm:spPr/>
    </dgm:pt>
    <dgm:pt modelId="{DF79BE03-6B6F-4334-8EA8-D94A97ACAF4A}" type="pres">
      <dgm:prSet presAssocID="{1DF95AF5-3297-48FC-8FF3-F8C5A3A7263C}" presName="node" presStyleLbl="node1" presStyleIdx="2" presStyleCnt="7" custScaleX="100861" custScaleY="93139">
        <dgm:presLayoutVars>
          <dgm:bulletEnabled val="1"/>
        </dgm:presLayoutVars>
      </dgm:prSet>
      <dgm:spPr/>
    </dgm:pt>
    <dgm:pt modelId="{A6B37319-E51E-411B-8CE0-9F9301541181}" type="pres">
      <dgm:prSet presAssocID="{285EE012-51B1-4952-9BF8-6E864B55BED1}" presName="sibTrans" presStyleLbl="sibTrans2D1" presStyleIdx="2" presStyleCnt="7"/>
      <dgm:spPr/>
    </dgm:pt>
    <dgm:pt modelId="{EECA09E2-DF63-4AF1-8DBD-D98C5BD11FB2}" type="pres">
      <dgm:prSet presAssocID="{285EE012-51B1-4952-9BF8-6E864B55BED1}" presName="connectorText" presStyleLbl="sibTrans2D1" presStyleIdx="2" presStyleCnt="7"/>
      <dgm:spPr/>
    </dgm:pt>
    <dgm:pt modelId="{76E9FCA1-6FF2-489B-A6D2-3A816487324D}" type="pres">
      <dgm:prSet presAssocID="{FD44C57E-EC5E-4068-BC52-CF75FB94E1AE}" presName="node" presStyleLbl="node1" presStyleIdx="3" presStyleCnt="7">
        <dgm:presLayoutVars>
          <dgm:bulletEnabled val="1"/>
        </dgm:presLayoutVars>
      </dgm:prSet>
      <dgm:spPr/>
    </dgm:pt>
    <dgm:pt modelId="{1967BE24-9B37-48C1-BEBD-A41CBAF71AF0}" type="pres">
      <dgm:prSet presAssocID="{6F5ECB51-02A9-4516-9B9C-5F905C4A532C}" presName="sibTrans" presStyleLbl="sibTrans2D1" presStyleIdx="3" presStyleCnt="7"/>
      <dgm:spPr/>
    </dgm:pt>
    <dgm:pt modelId="{F73E3649-8D8C-4CD1-A797-79A22F2DC556}" type="pres">
      <dgm:prSet presAssocID="{6F5ECB51-02A9-4516-9B9C-5F905C4A532C}" presName="connectorText" presStyleLbl="sibTrans2D1" presStyleIdx="3" presStyleCnt="7"/>
      <dgm:spPr/>
    </dgm:pt>
    <dgm:pt modelId="{637A9D9A-826B-4ACA-8C0D-DC17578D842E}" type="pres">
      <dgm:prSet presAssocID="{658322AE-1DD4-4923-B1BD-2443AB4AB3AC}" presName="node" presStyleLbl="node1" presStyleIdx="4" presStyleCnt="7">
        <dgm:presLayoutVars>
          <dgm:bulletEnabled val="1"/>
        </dgm:presLayoutVars>
      </dgm:prSet>
      <dgm:spPr/>
    </dgm:pt>
    <dgm:pt modelId="{ABEC1C47-3B15-4ABD-BDA2-E8C33E7FC4E4}" type="pres">
      <dgm:prSet presAssocID="{8D13AA58-A18E-4B53-BA3A-2814F946C1AD}" presName="sibTrans" presStyleLbl="sibTrans2D1" presStyleIdx="4" presStyleCnt="7"/>
      <dgm:spPr/>
    </dgm:pt>
    <dgm:pt modelId="{A4D2EB3F-41BB-43EA-8C80-98D369479646}" type="pres">
      <dgm:prSet presAssocID="{8D13AA58-A18E-4B53-BA3A-2814F946C1AD}" presName="connectorText" presStyleLbl="sibTrans2D1" presStyleIdx="4" presStyleCnt="7"/>
      <dgm:spPr/>
    </dgm:pt>
    <dgm:pt modelId="{A79FC28D-008F-47D6-8DC1-71D55C225416}" type="pres">
      <dgm:prSet presAssocID="{FCF77FD5-5AAB-414B-9DFD-586B2B761C41}" presName="node" presStyleLbl="node1" presStyleIdx="5" presStyleCnt="7">
        <dgm:presLayoutVars>
          <dgm:bulletEnabled val="1"/>
        </dgm:presLayoutVars>
      </dgm:prSet>
      <dgm:spPr/>
    </dgm:pt>
    <dgm:pt modelId="{D3314DEF-ACCF-411B-A80E-10313A314209}" type="pres">
      <dgm:prSet presAssocID="{6A5E5589-1795-478A-8C65-4D61AD5E663D}" presName="sibTrans" presStyleLbl="sibTrans2D1" presStyleIdx="5" presStyleCnt="7"/>
      <dgm:spPr/>
    </dgm:pt>
    <dgm:pt modelId="{831BC3DD-7ECA-40A2-8347-AFDDE33E73DA}" type="pres">
      <dgm:prSet presAssocID="{6A5E5589-1795-478A-8C65-4D61AD5E663D}" presName="connectorText" presStyleLbl="sibTrans2D1" presStyleIdx="5" presStyleCnt="7"/>
      <dgm:spPr/>
    </dgm:pt>
    <dgm:pt modelId="{F2FAA25A-DF97-4AC7-9E1C-3FE89267322D}" type="pres">
      <dgm:prSet presAssocID="{A56A181D-A797-4F4D-8530-52865D1AFD75}" presName="node" presStyleLbl="node1" presStyleIdx="6" presStyleCnt="7" custScaleX="104843">
        <dgm:presLayoutVars>
          <dgm:bulletEnabled val="1"/>
        </dgm:presLayoutVars>
      </dgm:prSet>
      <dgm:spPr/>
    </dgm:pt>
    <dgm:pt modelId="{905918DB-0CEF-496B-B7C1-700DD090EA1B}" type="pres">
      <dgm:prSet presAssocID="{6078F69C-48B4-4085-8197-0CC6C39C0476}" presName="sibTrans" presStyleLbl="sibTrans2D1" presStyleIdx="6" presStyleCnt="7" custAng="12342857" custFlipVert="1" custFlipHor="0" custScaleX="265080" custScaleY="65939" custLinFactX="504557" custLinFactY="414373" custLinFactNeighborX="600000" custLinFactNeighborY="500000"/>
      <dgm:spPr>
        <a:prstGeom prst="rect">
          <a:avLst/>
        </a:prstGeom>
      </dgm:spPr>
    </dgm:pt>
    <dgm:pt modelId="{AE6846B2-28BE-4E74-AA55-D172C4DA3398}" type="pres">
      <dgm:prSet presAssocID="{6078F69C-48B4-4085-8197-0CC6C39C0476}" presName="connectorText" presStyleLbl="sibTrans2D1" presStyleIdx="6" presStyleCnt="7"/>
      <dgm:spPr/>
    </dgm:pt>
  </dgm:ptLst>
  <dgm:cxnLst>
    <dgm:cxn modelId="{5E868006-5D3F-43DC-8A33-CAE24F6FC1F1}" type="presOf" srcId="{8D13AA58-A18E-4B53-BA3A-2814F946C1AD}" destId="{ABEC1C47-3B15-4ABD-BDA2-E8C33E7FC4E4}" srcOrd="0" destOrd="0" presId="urn:microsoft.com/office/officeart/2005/8/layout/cycle2"/>
    <dgm:cxn modelId="{F67FDB08-92B7-4E46-BDB1-2FE36CD419E1}" type="presOf" srcId="{6F5ECB51-02A9-4516-9B9C-5F905C4A532C}" destId="{F73E3649-8D8C-4CD1-A797-79A22F2DC556}" srcOrd="1" destOrd="0" presId="urn:microsoft.com/office/officeart/2005/8/layout/cycle2"/>
    <dgm:cxn modelId="{3273320A-1349-477A-B6F3-951681682ECB}" srcId="{FE9B90F4-2FBC-4A80-AFDF-6329501F92FF}" destId="{FCF77FD5-5AAB-414B-9DFD-586B2B761C41}" srcOrd="5" destOrd="0" parTransId="{5656D7A9-E942-422C-A531-F860AAD44B8B}" sibTransId="{6A5E5589-1795-478A-8C65-4D61AD5E663D}"/>
    <dgm:cxn modelId="{F579100F-2759-4156-B881-CA6B7655E5AA}" type="presOf" srcId="{8D13AA58-A18E-4B53-BA3A-2814F946C1AD}" destId="{A4D2EB3F-41BB-43EA-8C80-98D369479646}" srcOrd="1" destOrd="0" presId="urn:microsoft.com/office/officeart/2005/8/layout/cycle2"/>
    <dgm:cxn modelId="{65B31510-DF23-4DC3-BA03-908A08F06C54}" type="presOf" srcId="{FD44C57E-EC5E-4068-BC52-CF75FB94E1AE}" destId="{76E9FCA1-6FF2-489B-A6D2-3A816487324D}" srcOrd="0" destOrd="0" presId="urn:microsoft.com/office/officeart/2005/8/layout/cycle2"/>
    <dgm:cxn modelId="{4CC43714-0F91-4B6E-B798-24E69CDFE5E6}" type="presOf" srcId="{EE2C5CF1-FAA2-42F9-81D9-D1D7EDD9E8AF}" destId="{AE3EEA6A-FB3C-407A-8079-258B394D0BC8}" srcOrd="0" destOrd="0" presId="urn:microsoft.com/office/officeart/2005/8/layout/cycle2"/>
    <dgm:cxn modelId="{8A20B81B-62BA-43F2-B525-D61637DDB524}" type="presOf" srcId="{EE2C5CF1-FAA2-42F9-81D9-D1D7EDD9E8AF}" destId="{35B2B2F8-1E72-444D-9859-02DE120F2C13}" srcOrd="1" destOrd="0" presId="urn:microsoft.com/office/officeart/2005/8/layout/cycle2"/>
    <dgm:cxn modelId="{B2BF3D1F-25B3-4622-AA0C-85D6455E5F32}" type="presOf" srcId="{FE9B90F4-2FBC-4A80-AFDF-6329501F92FF}" destId="{235EE9A5-A04E-47CD-9360-F1E05741BCE8}" srcOrd="0" destOrd="0" presId="urn:microsoft.com/office/officeart/2005/8/layout/cycle2"/>
    <dgm:cxn modelId="{01144F20-F636-4BDB-9F3D-2EE38CBBBECE}" type="presOf" srcId="{658322AE-1DD4-4923-B1BD-2443AB4AB3AC}" destId="{637A9D9A-826B-4ACA-8C0D-DC17578D842E}" srcOrd="0" destOrd="0" presId="urn:microsoft.com/office/officeart/2005/8/layout/cycle2"/>
    <dgm:cxn modelId="{D9FE9E27-9098-4C64-A0F4-B7ADF994580E}" type="presOf" srcId="{FCF77FD5-5AAB-414B-9DFD-586B2B761C41}" destId="{A79FC28D-008F-47D6-8DC1-71D55C225416}" srcOrd="0" destOrd="0" presId="urn:microsoft.com/office/officeart/2005/8/layout/cycle2"/>
    <dgm:cxn modelId="{6F6EBC37-F9A9-42D2-A328-B650DAB7EE78}" type="presOf" srcId="{6078F69C-48B4-4085-8197-0CC6C39C0476}" destId="{905918DB-0CEF-496B-B7C1-700DD090EA1B}" srcOrd="0" destOrd="0" presId="urn:microsoft.com/office/officeart/2005/8/layout/cycle2"/>
    <dgm:cxn modelId="{2498B038-3B09-46B8-BFF8-67FF63D25FE8}" type="presOf" srcId="{6A5E5589-1795-478A-8C65-4D61AD5E663D}" destId="{831BC3DD-7ECA-40A2-8347-AFDDE33E73DA}" srcOrd="1" destOrd="0" presId="urn:microsoft.com/office/officeart/2005/8/layout/cycle2"/>
    <dgm:cxn modelId="{50D25341-C5DE-4C35-A060-F693B95AE07B}" type="presOf" srcId="{6F5ECB51-02A9-4516-9B9C-5F905C4A532C}" destId="{1967BE24-9B37-48C1-BEBD-A41CBAF71AF0}" srcOrd="0" destOrd="0" presId="urn:microsoft.com/office/officeart/2005/8/layout/cycle2"/>
    <dgm:cxn modelId="{F428ED67-C4D2-46F9-B848-0EC3B8BAEF3F}" srcId="{FE9B90F4-2FBC-4A80-AFDF-6329501F92FF}" destId="{A56A181D-A797-4F4D-8530-52865D1AFD75}" srcOrd="6" destOrd="0" parTransId="{3F734304-09DC-44D3-9135-BDD062902258}" sibTransId="{6078F69C-48B4-4085-8197-0CC6C39C0476}"/>
    <dgm:cxn modelId="{CA94676A-AC35-420A-920C-D3AF9AF954B5}" type="presOf" srcId="{285EE012-51B1-4952-9BF8-6E864B55BED1}" destId="{A6B37319-E51E-411B-8CE0-9F9301541181}" srcOrd="0" destOrd="0" presId="urn:microsoft.com/office/officeart/2005/8/layout/cycle2"/>
    <dgm:cxn modelId="{EA3DE24A-B24B-45B8-BFE8-FDE279C8EA02}" type="presOf" srcId="{6A5E5589-1795-478A-8C65-4D61AD5E663D}" destId="{D3314DEF-ACCF-411B-A80E-10313A314209}" srcOrd="0" destOrd="0" presId="urn:microsoft.com/office/officeart/2005/8/layout/cycle2"/>
    <dgm:cxn modelId="{85E7606C-A6A5-4E1C-B69F-CF48519E9950}" srcId="{FE9B90F4-2FBC-4A80-AFDF-6329501F92FF}" destId="{FD44C57E-EC5E-4068-BC52-CF75FB94E1AE}" srcOrd="3" destOrd="0" parTransId="{39C74058-124D-44D9-A35D-348FFE4D6215}" sibTransId="{6F5ECB51-02A9-4516-9B9C-5F905C4A532C}"/>
    <dgm:cxn modelId="{71C6DC74-5DB8-4DDF-8F40-0D23F1873A19}" type="presOf" srcId="{868052DC-C8B1-4742-93DD-49F6180992B5}" destId="{27700010-EC95-4E9B-AA3B-5406D237F26F}" srcOrd="0" destOrd="0" presId="urn:microsoft.com/office/officeart/2005/8/layout/cycle2"/>
    <dgm:cxn modelId="{994A248B-964A-4424-AB7F-4F67C4483DD7}" srcId="{FE9B90F4-2FBC-4A80-AFDF-6329501F92FF}" destId="{1DF95AF5-3297-48FC-8FF3-F8C5A3A7263C}" srcOrd="2" destOrd="0" parTransId="{A0A96630-2DD7-4974-ADA8-08D6B9045FD9}" sibTransId="{285EE012-51B1-4952-9BF8-6E864B55BED1}"/>
    <dgm:cxn modelId="{4CE1AD8D-4DB0-4294-A238-1F3AE047FF6F}" type="presOf" srcId="{6078F69C-48B4-4085-8197-0CC6C39C0476}" destId="{AE6846B2-28BE-4E74-AA55-D172C4DA3398}" srcOrd="1" destOrd="0" presId="urn:microsoft.com/office/officeart/2005/8/layout/cycle2"/>
    <dgm:cxn modelId="{B9422E93-DF29-413C-99D6-A1F1DC3EBC86}" srcId="{FE9B90F4-2FBC-4A80-AFDF-6329501F92FF}" destId="{868052DC-C8B1-4742-93DD-49F6180992B5}" srcOrd="1" destOrd="0" parTransId="{2FAC3155-B2C4-4A41-851F-D4AF0C9678D5}" sibTransId="{EE2C5CF1-FAA2-42F9-81D9-D1D7EDD9E8AF}"/>
    <dgm:cxn modelId="{FF1B2099-8858-426A-9C78-EB3D17EFF9EB}" type="presOf" srcId="{285EE012-51B1-4952-9BF8-6E864B55BED1}" destId="{EECA09E2-DF63-4AF1-8DBD-D98C5BD11FB2}" srcOrd="1" destOrd="0" presId="urn:microsoft.com/office/officeart/2005/8/layout/cycle2"/>
    <dgm:cxn modelId="{BE6B54A0-80E9-4535-BC29-085FD60A90E9}" type="presOf" srcId="{4932849F-360E-4E66-A68C-60F4E7F52EF8}" destId="{CC8A88B1-61BA-41A5-A998-A2D35EC3DC9F}" srcOrd="0" destOrd="0" presId="urn:microsoft.com/office/officeart/2005/8/layout/cycle2"/>
    <dgm:cxn modelId="{D8E4D6A5-8FF8-47CC-B9AE-BDB4864C039D}" type="presOf" srcId="{1DF95AF5-3297-48FC-8FF3-F8C5A3A7263C}" destId="{DF79BE03-6B6F-4334-8EA8-D94A97ACAF4A}" srcOrd="0" destOrd="0" presId="urn:microsoft.com/office/officeart/2005/8/layout/cycle2"/>
    <dgm:cxn modelId="{5199EDAA-B005-471F-B8CE-BF4DEDA4B899}" srcId="{FE9B90F4-2FBC-4A80-AFDF-6329501F92FF}" destId="{658322AE-1DD4-4923-B1BD-2443AB4AB3AC}" srcOrd="4" destOrd="0" parTransId="{6C0678BD-014C-4978-83FA-2BC76468F5B8}" sibTransId="{8D13AA58-A18E-4B53-BA3A-2814F946C1AD}"/>
    <dgm:cxn modelId="{CB4418BF-C3BE-4BF4-8DE5-580830EEAD70}" type="presOf" srcId="{4932849F-360E-4E66-A68C-60F4E7F52EF8}" destId="{DB1F1B0D-2EBD-4220-AE50-AE7FC79E12F3}" srcOrd="1" destOrd="0" presId="urn:microsoft.com/office/officeart/2005/8/layout/cycle2"/>
    <dgm:cxn modelId="{4D9DC6C0-12C5-4EB0-8718-2170BE7C6965}" type="presOf" srcId="{79B65FF6-CAD7-4EC5-B7A7-5743A3E81978}" destId="{C7FF101A-70A2-498A-87E0-31716BAF2CC2}" srcOrd="0" destOrd="0" presId="urn:microsoft.com/office/officeart/2005/8/layout/cycle2"/>
    <dgm:cxn modelId="{994451C4-2EBF-40FB-891A-75BA7D0849A4}" type="presOf" srcId="{A56A181D-A797-4F4D-8530-52865D1AFD75}" destId="{F2FAA25A-DF97-4AC7-9E1C-3FE89267322D}" srcOrd="0" destOrd="0" presId="urn:microsoft.com/office/officeart/2005/8/layout/cycle2"/>
    <dgm:cxn modelId="{5A56B1E8-9A04-4B43-BAEC-C966C949EF96}" srcId="{FE9B90F4-2FBC-4A80-AFDF-6329501F92FF}" destId="{79B65FF6-CAD7-4EC5-B7A7-5743A3E81978}" srcOrd="0" destOrd="0" parTransId="{3947A11C-3A66-4467-B7EB-915B1979E7FD}" sibTransId="{4932849F-360E-4E66-A68C-60F4E7F52EF8}"/>
    <dgm:cxn modelId="{15E3A596-363A-4CBD-88F4-924D94B15437}" type="presParOf" srcId="{235EE9A5-A04E-47CD-9360-F1E05741BCE8}" destId="{C7FF101A-70A2-498A-87E0-31716BAF2CC2}" srcOrd="0" destOrd="0" presId="urn:microsoft.com/office/officeart/2005/8/layout/cycle2"/>
    <dgm:cxn modelId="{298660E5-3F24-49AB-BD33-F82F646F5A13}" type="presParOf" srcId="{235EE9A5-A04E-47CD-9360-F1E05741BCE8}" destId="{CC8A88B1-61BA-41A5-A998-A2D35EC3DC9F}" srcOrd="1" destOrd="0" presId="urn:microsoft.com/office/officeart/2005/8/layout/cycle2"/>
    <dgm:cxn modelId="{53AD0FD7-748A-4F82-A457-743AECA3AFAC}" type="presParOf" srcId="{CC8A88B1-61BA-41A5-A998-A2D35EC3DC9F}" destId="{DB1F1B0D-2EBD-4220-AE50-AE7FC79E12F3}" srcOrd="0" destOrd="0" presId="urn:microsoft.com/office/officeart/2005/8/layout/cycle2"/>
    <dgm:cxn modelId="{C7418CA2-CA4C-4BCE-9C6D-FD48A1E9A70C}" type="presParOf" srcId="{235EE9A5-A04E-47CD-9360-F1E05741BCE8}" destId="{27700010-EC95-4E9B-AA3B-5406D237F26F}" srcOrd="2" destOrd="0" presId="urn:microsoft.com/office/officeart/2005/8/layout/cycle2"/>
    <dgm:cxn modelId="{ADC9C181-EE63-4764-9462-61A7F760EBF6}" type="presParOf" srcId="{235EE9A5-A04E-47CD-9360-F1E05741BCE8}" destId="{AE3EEA6A-FB3C-407A-8079-258B394D0BC8}" srcOrd="3" destOrd="0" presId="urn:microsoft.com/office/officeart/2005/8/layout/cycle2"/>
    <dgm:cxn modelId="{1B801A70-E8B6-4F1B-8F8B-03A0D423EAF7}" type="presParOf" srcId="{AE3EEA6A-FB3C-407A-8079-258B394D0BC8}" destId="{35B2B2F8-1E72-444D-9859-02DE120F2C13}" srcOrd="0" destOrd="0" presId="urn:microsoft.com/office/officeart/2005/8/layout/cycle2"/>
    <dgm:cxn modelId="{48BDC70C-EDB0-48F2-934A-05583866B3CD}" type="presParOf" srcId="{235EE9A5-A04E-47CD-9360-F1E05741BCE8}" destId="{DF79BE03-6B6F-4334-8EA8-D94A97ACAF4A}" srcOrd="4" destOrd="0" presId="urn:microsoft.com/office/officeart/2005/8/layout/cycle2"/>
    <dgm:cxn modelId="{9E53473D-7B71-4250-8A32-244395D9E4E7}" type="presParOf" srcId="{235EE9A5-A04E-47CD-9360-F1E05741BCE8}" destId="{A6B37319-E51E-411B-8CE0-9F9301541181}" srcOrd="5" destOrd="0" presId="urn:microsoft.com/office/officeart/2005/8/layout/cycle2"/>
    <dgm:cxn modelId="{992B05C9-9C98-4265-9F2B-A63FA1167301}" type="presParOf" srcId="{A6B37319-E51E-411B-8CE0-9F9301541181}" destId="{EECA09E2-DF63-4AF1-8DBD-D98C5BD11FB2}" srcOrd="0" destOrd="0" presId="urn:microsoft.com/office/officeart/2005/8/layout/cycle2"/>
    <dgm:cxn modelId="{AFF8D362-7FF9-4EE1-9AEF-2427A3DC0F52}" type="presParOf" srcId="{235EE9A5-A04E-47CD-9360-F1E05741BCE8}" destId="{76E9FCA1-6FF2-489B-A6D2-3A816487324D}" srcOrd="6" destOrd="0" presId="urn:microsoft.com/office/officeart/2005/8/layout/cycle2"/>
    <dgm:cxn modelId="{1E1DEF39-AF8C-4AEA-B142-B158DCF08328}" type="presParOf" srcId="{235EE9A5-A04E-47CD-9360-F1E05741BCE8}" destId="{1967BE24-9B37-48C1-BEBD-A41CBAF71AF0}" srcOrd="7" destOrd="0" presId="urn:microsoft.com/office/officeart/2005/8/layout/cycle2"/>
    <dgm:cxn modelId="{5CC9B85D-B83F-40E4-87D2-47055DCEA3C5}" type="presParOf" srcId="{1967BE24-9B37-48C1-BEBD-A41CBAF71AF0}" destId="{F73E3649-8D8C-4CD1-A797-79A22F2DC556}" srcOrd="0" destOrd="0" presId="urn:microsoft.com/office/officeart/2005/8/layout/cycle2"/>
    <dgm:cxn modelId="{BDF34715-D0E0-409D-A0A1-A1B0C0028680}" type="presParOf" srcId="{235EE9A5-A04E-47CD-9360-F1E05741BCE8}" destId="{637A9D9A-826B-4ACA-8C0D-DC17578D842E}" srcOrd="8" destOrd="0" presId="urn:microsoft.com/office/officeart/2005/8/layout/cycle2"/>
    <dgm:cxn modelId="{6958AFBE-C9F1-4B2E-AA23-CB5F61668D7B}" type="presParOf" srcId="{235EE9A5-A04E-47CD-9360-F1E05741BCE8}" destId="{ABEC1C47-3B15-4ABD-BDA2-E8C33E7FC4E4}" srcOrd="9" destOrd="0" presId="urn:microsoft.com/office/officeart/2005/8/layout/cycle2"/>
    <dgm:cxn modelId="{32CADACB-5B63-4337-80FE-5E91F8B669A4}" type="presParOf" srcId="{ABEC1C47-3B15-4ABD-BDA2-E8C33E7FC4E4}" destId="{A4D2EB3F-41BB-43EA-8C80-98D369479646}" srcOrd="0" destOrd="0" presId="urn:microsoft.com/office/officeart/2005/8/layout/cycle2"/>
    <dgm:cxn modelId="{D27921C6-5C9E-4A70-8593-1E269ECAF4C7}" type="presParOf" srcId="{235EE9A5-A04E-47CD-9360-F1E05741BCE8}" destId="{A79FC28D-008F-47D6-8DC1-71D55C225416}" srcOrd="10" destOrd="0" presId="urn:microsoft.com/office/officeart/2005/8/layout/cycle2"/>
    <dgm:cxn modelId="{E306B673-C948-4429-8F2B-54D632E5E981}" type="presParOf" srcId="{235EE9A5-A04E-47CD-9360-F1E05741BCE8}" destId="{D3314DEF-ACCF-411B-A80E-10313A314209}" srcOrd="11" destOrd="0" presId="urn:microsoft.com/office/officeart/2005/8/layout/cycle2"/>
    <dgm:cxn modelId="{20FBF05D-B618-41DF-8216-C83EFDE33ECB}" type="presParOf" srcId="{D3314DEF-ACCF-411B-A80E-10313A314209}" destId="{831BC3DD-7ECA-40A2-8347-AFDDE33E73DA}" srcOrd="0" destOrd="0" presId="urn:microsoft.com/office/officeart/2005/8/layout/cycle2"/>
    <dgm:cxn modelId="{72D34ECB-A09D-413D-9B82-5CAF930DA6BF}" type="presParOf" srcId="{235EE9A5-A04E-47CD-9360-F1E05741BCE8}" destId="{F2FAA25A-DF97-4AC7-9E1C-3FE89267322D}" srcOrd="12" destOrd="0" presId="urn:microsoft.com/office/officeart/2005/8/layout/cycle2"/>
    <dgm:cxn modelId="{45A41A57-1060-4097-A1C2-7F65DDB4E96B}" type="presParOf" srcId="{235EE9A5-A04E-47CD-9360-F1E05741BCE8}" destId="{905918DB-0CEF-496B-B7C1-700DD090EA1B}" srcOrd="13" destOrd="0" presId="urn:microsoft.com/office/officeart/2005/8/layout/cycle2"/>
    <dgm:cxn modelId="{D85ABC40-BF20-4B57-AFAF-3F6E3E40CD0C}" type="presParOf" srcId="{905918DB-0CEF-496B-B7C1-700DD090EA1B}" destId="{AE6846B2-28BE-4E74-AA55-D172C4DA3398}"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F101A-70A2-498A-87E0-31716BAF2CC2}">
      <dsp:nvSpPr>
        <dsp:cNvPr id="0" name=""/>
        <dsp:cNvSpPr/>
      </dsp:nvSpPr>
      <dsp:spPr>
        <a:xfrm>
          <a:off x="2376716" y="0"/>
          <a:ext cx="981519" cy="981519"/>
        </a:xfrm>
        <a:prstGeom prst="ellipse">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t>ARTICULACIÓN DE ACTORES</a:t>
          </a:r>
        </a:p>
      </dsp:txBody>
      <dsp:txXfrm>
        <a:off x="2520456" y="143740"/>
        <a:ext cx="694039" cy="694039"/>
      </dsp:txXfrm>
    </dsp:sp>
    <dsp:sp modelId="{CC8A88B1-61BA-41A5-A998-A2D35EC3DC9F}">
      <dsp:nvSpPr>
        <dsp:cNvPr id="0" name=""/>
        <dsp:cNvSpPr/>
      </dsp:nvSpPr>
      <dsp:spPr>
        <a:xfrm rot="1572674">
          <a:off x="3387383" y="642130"/>
          <a:ext cx="248015" cy="33126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dirty="0"/>
        </a:p>
      </dsp:txBody>
      <dsp:txXfrm>
        <a:off x="3391208" y="691951"/>
        <a:ext cx="173611" cy="198758"/>
      </dsp:txXfrm>
    </dsp:sp>
    <dsp:sp modelId="{27700010-EC95-4E9B-AA3B-5406D237F26F}">
      <dsp:nvSpPr>
        <dsp:cNvPr id="0" name=""/>
        <dsp:cNvSpPr/>
      </dsp:nvSpPr>
      <dsp:spPr>
        <a:xfrm>
          <a:off x="3677142" y="640205"/>
          <a:ext cx="981519" cy="981519"/>
        </a:xfrm>
        <a:prstGeom prst="ellipse">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t>FORMACIÓN DE TÉCNICOS MUNICIPALES</a:t>
          </a:r>
        </a:p>
      </dsp:txBody>
      <dsp:txXfrm>
        <a:off x="3820882" y="783945"/>
        <a:ext cx="694039" cy="694039"/>
      </dsp:txXfrm>
    </dsp:sp>
    <dsp:sp modelId="{AE3EEA6A-FB3C-407A-8079-258B394D0BC8}">
      <dsp:nvSpPr>
        <dsp:cNvPr id="0" name=""/>
        <dsp:cNvSpPr/>
      </dsp:nvSpPr>
      <dsp:spPr>
        <a:xfrm rot="4628571">
          <a:off x="4194937" y="1691139"/>
          <a:ext cx="277251" cy="33126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dirty="0"/>
        </a:p>
      </dsp:txBody>
      <dsp:txXfrm>
        <a:off x="4227270" y="1716846"/>
        <a:ext cx="194076" cy="198758"/>
      </dsp:txXfrm>
    </dsp:sp>
    <dsp:sp modelId="{DF79BE03-6B6F-4334-8EA8-D94A97ACAF4A}">
      <dsp:nvSpPr>
        <dsp:cNvPr id="0" name=""/>
        <dsp:cNvSpPr/>
      </dsp:nvSpPr>
      <dsp:spPr>
        <a:xfrm>
          <a:off x="4000610" y="2109594"/>
          <a:ext cx="989970" cy="914177"/>
        </a:xfrm>
        <a:prstGeom prst="ellipse">
          <a:avLst/>
        </a:prstGeom>
        <a:solidFill>
          <a:srgbClr val="00B0F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t>RELEVAMIENTO Y VALIDACIÓN DE  INFORMACIÓN</a:t>
          </a:r>
        </a:p>
      </dsp:txBody>
      <dsp:txXfrm>
        <a:off x="4145588" y="2243472"/>
        <a:ext cx="700014" cy="646421"/>
      </dsp:txXfrm>
    </dsp:sp>
    <dsp:sp modelId="{A6B37319-E51E-411B-8CE0-9F9301541181}">
      <dsp:nvSpPr>
        <dsp:cNvPr id="0" name=""/>
        <dsp:cNvSpPr/>
      </dsp:nvSpPr>
      <dsp:spPr>
        <a:xfrm rot="7714286">
          <a:off x="3912075" y="2962918"/>
          <a:ext cx="270892" cy="33126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dirty="0"/>
        </a:p>
      </dsp:txBody>
      <dsp:txXfrm rot="10800000">
        <a:off x="3978044" y="2997401"/>
        <a:ext cx="189624" cy="198758"/>
      </dsp:txXfrm>
    </dsp:sp>
    <dsp:sp modelId="{76E9FCA1-6FF2-489B-A6D2-3A816487324D}">
      <dsp:nvSpPr>
        <dsp:cNvPr id="0" name=""/>
        <dsp:cNvSpPr/>
      </dsp:nvSpPr>
      <dsp:spPr>
        <a:xfrm>
          <a:off x="3086660" y="3227279"/>
          <a:ext cx="981519" cy="981519"/>
        </a:xfrm>
        <a:prstGeom prst="ellipse">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t>ANALISIS Y EVALUACIÓN DE SOLICITUDES</a:t>
          </a:r>
        </a:p>
      </dsp:txBody>
      <dsp:txXfrm>
        <a:off x="3230400" y="3371019"/>
        <a:ext cx="694039" cy="694039"/>
      </dsp:txXfrm>
    </dsp:sp>
    <dsp:sp modelId="{1967BE24-9B37-48C1-BEBD-A41CBAF71AF0}">
      <dsp:nvSpPr>
        <dsp:cNvPr id="0" name=""/>
        <dsp:cNvSpPr/>
      </dsp:nvSpPr>
      <dsp:spPr>
        <a:xfrm rot="10800000">
          <a:off x="2718319" y="3552407"/>
          <a:ext cx="260294" cy="33126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dirty="0"/>
        </a:p>
      </dsp:txBody>
      <dsp:txXfrm rot="10800000">
        <a:off x="2796407" y="3618659"/>
        <a:ext cx="182206" cy="198758"/>
      </dsp:txXfrm>
    </dsp:sp>
    <dsp:sp modelId="{637A9D9A-826B-4ACA-8C0D-DC17578D842E}">
      <dsp:nvSpPr>
        <dsp:cNvPr id="0" name=""/>
        <dsp:cNvSpPr/>
      </dsp:nvSpPr>
      <dsp:spPr>
        <a:xfrm>
          <a:off x="1614020" y="3227279"/>
          <a:ext cx="981519" cy="981519"/>
        </a:xfrm>
        <a:prstGeom prst="ellipse">
          <a:avLst/>
        </a:prstGeom>
        <a:solidFill>
          <a:srgbClr val="7030A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t>EMISIÓN  DE  RESOLUCIONES (RAR)</a:t>
          </a:r>
        </a:p>
      </dsp:txBody>
      <dsp:txXfrm>
        <a:off x="1757760" y="3371019"/>
        <a:ext cx="694039" cy="694039"/>
      </dsp:txXfrm>
    </dsp:sp>
    <dsp:sp modelId="{ABEC1C47-3B15-4ABD-BDA2-E8C33E7FC4E4}">
      <dsp:nvSpPr>
        <dsp:cNvPr id="0" name=""/>
        <dsp:cNvSpPr/>
      </dsp:nvSpPr>
      <dsp:spPr>
        <a:xfrm rot="13885714">
          <a:off x="1520137" y="2982489"/>
          <a:ext cx="260294" cy="33126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dirty="0"/>
        </a:p>
      </dsp:txBody>
      <dsp:txXfrm rot="10800000">
        <a:off x="1583525" y="3079267"/>
        <a:ext cx="182206" cy="198758"/>
      </dsp:txXfrm>
    </dsp:sp>
    <dsp:sp modelId="{A79FC28D-008F-47D6-8DC1-71D55C225416}">
      <dsp:nvSpPr>
        <dsp:cNvPr id="0" name=""/>
        <dsp:cNvSpPr/>
      </dsp:nvSpPr>
      <dsp:spPr>
        <a:xfrm>
          <a:off x="695844" y="2075923"/>
          <a:ext cx="981519" cy="981519"/>
        </a:xfrm>
        <a:prstGeom prst="ellipse">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t>ACREDITACIÓN DE LOS GAMS</a:t>
          </a:r>
        </a:p>
      </dsp:txBody>
      <dsp:txXfrm>
        <a:off x="839584" y="2219663"/>
        <a:ext cx="694039" cy="694039"/>
      </dsp:txXfrm>
    </dsp:sp>
    <dsp:sp modelId="{D3314DEF-ACCF-411B-A80E-10313A314209}">
      <dsp:nvSpPr>
        <dsp:cNvPr id="0" name=""/>
        <dsp:cNvSpPr/>
      </dsp:nvSpPr>
      <dsp:spPr>
        <a:xfrm rot="16971429">
          <a:off x="1218837" y="1690895"/>
          <a:ext cx="259710" cy="33126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dirty="0"/>
        </a:p>
      </dsp:txBody>
      <dsp:txXfrm>
        <a:off x="1249125" y="1795127"/>
        <a:ext cx="181797" cy="198758"/>
      </dsp:txXfrm>
    </dsp:sp>
    <dsp:sp modelId="{F2FAA25A-DF97-4AC7-9E1C-3FE89267322D}">
      <dsp:nvSpPr>
        <dsp:cNvPr id="0" name=""/>
        <dsp:cNvSpPr/>
      </dsp:nvSpPr>
      <dsp:spPr>
        <a:xfrm>
          <a:off x="999769" y="640205"/>
          <a:ext cx="1029054" cy="981519"/>
        </a:xfrm>
        <a:prstGeom prst="ellipse">
          <a:avLst/>
        </a:prstGeom>
        <a:solidFill>
          <a:srgbClr val="3580F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t>ESCALAMIENTO Y SOSTENIBILIDAD DE LA ESTRATEGIA</a:t>
          </a:r>
        </a:p>
      </dsp:txBody>
      <dsp:txXfrm>
        <a:off x="1150470" y="783945"/>
        <a:ext cx="727652" cy="694039"/>
      </dsp:txXfrm>
    </dsp:sp>
    <dsp:sp modelId="{905918DB-0CEF-496B-B7C1-700DD090EA1B}">
      <dsp:nvSpPr>
        <dsp:cNvPr id="0" name=""/>
        <dsp:cNvSpPr/>
      </dsp:nvSpPr>
      <dsp:spPr>
        <a:xfrm rot="10776308" flipV="1">
          <a:off x="4749607" y="3729709"/>
          <a:ext cx="697265" cy="218431"/>
        </a:xfrm>
        <a:prstGeom prst="rect">
          <a:avLst/>
        </a:prstGeom>
        <a:solidFill>
          <a:srgbClr val="3580FB"/>
        </a:solidFill>
        <a:ln w="0">
          <a:solidFill>
            <a:schemeClr val="bg1"/>
          </a:soli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ES" sz="1400" i="1" kern="1200" dirty="0">
              <a:solidFill>
                <a:schemeClr val="bg1"/>
              </a:solidFill>
            </a:rPr>
            <a:t>Fases</a:t>
          </a:r>
        </a:p>
      </dsp:txBody>
      <dsp:txXfrm rot="10800000">
        <a:off x="4815135" y="3773169"/>
        <a:ext cx="631736" cy="13105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64D1A3-A3C6-497A-99A1-36DB706526A0}" type="datetimeFigureOut">
              <a:rPr lang="es-MX" smtClean="0"/>
              <a:t>12/10/2022</a:t>
            </a:fld>
            <a:endParaRPr lang="es-MX"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424F2-893D-42AE-9201-8B0DA4851376}" type="slidenum">
              <a:rPr lang="es-MX" smtClean="0"/>
              <a:t>‹Nº›</a:t>
            </a:fld>
            <a:endParaRPr lang="es-MX" dirty="0"/>
          </a:p>
        </p:txBody>
      </p:sp>
    </p:spTree>
    <p:extLst>
      <p:ext uri="{BB962C8B-B14F-4D97-AF65-F5344CB8AC3E}">
        <p14:creationId xmlns:p14="http://schemas.microsoft.com/office/powerpoint/2010/main" val="3580727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BO" dirty="0"/>
              <a:t>Esta dispositiva sirve como Pantalla inicial</a:t>
            </a:r>
            <a:endParaRPr lang="es-MX"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1</a:t>
            </a:fld>
            <a:endParaRPr lang="es-MX" dirty="0"/>
          </a:p>
        </p:txBody>
      </p:sp>
    </p:spTree>
    <p:extLst>
      <p:ext uri="{BB962C8B-B14F-4D97-AF65-F5344CB8AC3E}">
        <p14:creationId xmlns:p14="http://schemas.microsoft.com/office/powerpoint/2010/main" val="3318964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BO" dirty="0"/>
              <a:t>Para presentación de gráficos, infografías y otros similares</a:t>
            </a:r>
            <a:endParaRPr lang="es-MX"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10</a:t>
            </a:fld>
            <a:endParaRPr lang="es-MX" dirty="0"/>
          </a:p>
        </p:txBody>
      </p:sp>
    </p:spTree>
    <p:extLst>
      <p:ext uri="{BB962C8B-B14F-4D97-AF65-F5344CB8AC3E}">
        <p14:creationId xmlns:p14="http://schemas.microsoft.com/office/powerpoint/2010/main" val="2149090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BO" dirty="0"/>
              <a:t>Diapositiva para Hoja de vida del expositor/a</a:t>
            </a:r>
            <a:endParaRPr lang="es-MX"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2</a:t>
            </a:fld>
            <a:endParaRPr lang="es-MX" dirty="0"/>
          </a:p>
        </p:txBody>
      </p:sp>
    </p:spTree>
    <p:extLst>
      <p:ext uri="{BB962C8B-B14F-4D97-AF65-F5344CB8AC3E}">
        <p14:creationId xmlns:p14="http://schemas.microsoft.com/office/powerpoint/2010/main" val="2008951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BO" dirty="0"/>
              <a:t>Esta dispositiva sirve como caratula principal de la presentación. Podrán cambiar la fotografía por una de su preferencia, ya sea vertical u horizontal.</a:t>
            </a:r>
            <a:endParaRPr lang="es-MX"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3</a:t>
            </a:fld>
            <a:endParaRPr lang="es-MX" dirty="0"/>
          </a:p>
        </p:txBody>
      </p:sp>
    </p:spTree>
    <p:extLst>
      <p:ext uri="{BB962C8B-B14F-4D97-AF65-F5344CB8AC3E}">
        <p14:creationId xmlns:p14="http://schemas.microsoft.com/office/powerpoint/2010/main" val="3937219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BO" dirty="0"/>
              <a:t>Esta es una Carátula de separación de sección, cuando a lo largo de la presentación se quiera comenzar un nuevo tema.</a:t>
            </a:r>
            <a:endParaRPr lang="es-MX"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4</a:t>
            </a:fld>
            <a:endParaRPr lang="es-MX" dirty="0"/>
          </a:p>
        </p:txBody>
      </p:sp>
    </p:spTree>
    <p:extLst>
      <p:ext uri="{BB962C8B-B14F-4D97-AF65-F5344CB8AC3E}">
        <p14:creationId xmlns:p14="http://schemas.microsoft.com/office/powerpoint/2010/main" val="3300391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BO" dirty="0"/>
              <a:t>Diapositiva para Subtítulos Nivel 1, con presencia de fotografía y caja de texto. Si requieren la foto puede ser reemplazad por otra o por un gráfico</a:t>
            </a:r>
            <a:endParaRPr lang="es-MX"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5</a:t>
            </a:fld>
            <a:endParaRPr lang="es-MX" dirty="0"/>
          </a:p>
        </p:txBody>
      </p:sp>
    </p:spTree>
    <p:extLst>
      <p:ext uri="{BB962C8B-B14F-4D97-AF65-F5344CB8AC3E}">
        <p14:creationId xmlns:p14="http://schemas.microsoft.com/office/powerpoint/2010/main" val="714914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BO" dirty="0"/>
              <a:t>Sub diapositiva, con opción a incluir epígrafes, fotos verticales y texto complementario</a:t>
            </a:r>
            <a:endParaRPr lang="es-MX"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6</a:t>
            </a:fld>
            <a:endParaRPr lang="es-MX" dirty="0"/>
          </a:p>
        </p:txBody>
      </p:sp>
    </p:spTree>
    <p:extLst>
      <p:ext uri="{BB962C8B-B14F-4D97-AF65-F5344CB8AC3E}">
        <p14:creationId xmlns:p14="http://schemas.microsoft.com/office/powerpoint/2010/main" val="3822208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BO" dirty="0"/>
              <a:t>Diapositiva para Subtítulos Nivel 1, con presencia de fotografía y caja de texto. Si requieren la foto puede ser reemplazad por otra o por un gráfico</a:t>
            </a:r>
            <a:endParaRPr lang="es-MX"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7</a:t>
            </a:fld>
            <a:endParaRPr lang="es-MX" dirty="0"/>
          </a:p>
        </p:txBody>
      </p:sp>
    </p:spTree>
    <p:extLst>
      <p:ext uri="{BB962C8B-B14F-4D97-AF65-F5344CB8AC3E}">
        <p14:creationId xmlns:p14="http://schemas.microsoft.com/office/powerpoint/2010/main" val="2135295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BO" dirty="0"/>
              <a:t>Para presentación de gráficos, infografías y otros similares</a:t>
            </a:r>
            <a:endParaRPr lang="es-MX"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8</a:t>
            </a:fld>
            <a:endParaRPr lang="es-MX" dirty="0"/>
          </a:p>
        </p:txBody>
      </p:sp>
    </p:spTree>
    <p:extLst>
      <p:ext uri="{BB962C8B-B14F-4D97-AF65-F5344CB8AC3E}">
        <p14:creationId xmlns:p14="http://schemas.microsoft.com/office/powerpoint/2010/main" val="2582866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BO" dirty="0"/>
              <a:t>Para presentación de gráficos, infografías y otros similares</a:t>
            </a:r>
            <a:endParaRPr lang="es-MX"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9</a:t>
            </a:fld>
            <a:endParaRPr lang="es-MX" dirty="0"/>
          </a:p>
        </p:txBody>
      </p:sp>
    </p:spTree>
    <p:extLst>
      <p:ext uri="{BB962C8B-B14F-4D97-AF65-F5344CB8AC3E}">
        <p14:creationId xmlns:p14="http://schemas.microsoft.com/office/powerpoint/2010/main" val="1619670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6F7893-CD9E-1FD9-2E1E-28047CEA2A1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68E692A-0EA2-C93F-F95C-52DF784310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FA193EE3-7A86-5A30-9A84-1E7B6EF80F79}"/>
              </a:ext>
            </a:extLst>
          </p:cNvPr>
          <p:cNvSpPr>
            <a:spLocks noGrp="1"/>
          </p:cNvSpPr>
          <p:nvPr>
            <p:ph type="dt" sz="half" idx="10"/>
          </p:nvPr>
        </p:nvSpPr>
        <p:spPr/>
        <p:txBody>
          <a:bodyPr/>
          <a:lstStyle/>
          <a:p>
            <a:fld id="{4D484082-065E-4354-8A63-6EDF70C80D81}" type="datetimeFigureOut">
              <a:rPr lang="es-MX" smtClean="0"/>
              <a:t>12/10/2022</a:t>
            </a:fld>
            <a:endParaRPr lang="es-MX" dirty="0"/>
          </a:p>
        </p:txBody>
      </p:sp>
      <p:sp>
        <p:nvSpPr>
          <p:cNvPr id="5" name="Marcador de pie de página 4">
            <a:extLst>
              <a:ext uri="{FF2B5EF4-FFF2-40B4-BE49-F238E27FC236}">
                <a16:creationId xmlns:a16="http://schemas.microsoft.com/office/drawing/2014/main" id="{4938D207-CE2A-2D7D-FA12-4A8DCB220D14}"/>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7CD8F885-C802-8BCA-27DC-1E02A1CE9DAE}"/>
              </a:ext>
            </a:extLst>
          </p:cNvPr>
          <p:cNvSpPr>
            <a:spLocks noGrp="1"/>
          </p:cNvSpPr>
          <p:nvPr>
            <p:ph type="sldNum" sz="quarter" idx="12"/>
          </p:nvPr>
        </p:nvSpPr>
        <p:spPr/>
        <p:txBody>
          <a:bodyPr/>
          <a:lstStyle/>
          <a:p>
            <a:fld id="{33025F1B-DF0B-47CC-A62B-1A189E997941}" type="slidenum">
              <a:rPr lang="es-MX" smtClean="0"/>
              <a:t>‹Nº›</a:t>
            </a:fld>
            <a:endParaRPr lang="es-MX" dirty="0"/>
          </a:p>
        </p:txBody>
      </p:sp>
    </p:spTree>
    <p:extLst>
      <p:ext uri="{BB962C8B-B14F-4D97-AF65-F5344CB8AC3E}">
        <p14:creationId xmlns:p14="http://schemas.microsoft.com/office/powerpoint/2010/main" val="1290666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EFF284-077A-6A91-ECE4-C4EAD964921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B4DF0290-C6CB-47B4-A4C6-396EF2FD683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BB48EDD-4464-4B4F-C92E-0C5280E32F1F}"/>
              </a:ext>
            </a:extLst>
          </p:cNvPr>
          <p:cNvSpPr>
            <a:spLocks noGrp="1"/>
          </p:cNvSpPr>
          <p:nvPr>
            <p:ph type="dt" sz="half" idx="10"/>
          </p:nvPr>
        </p:nvSpPr>
        <p:spPr/>
        <p:txBody>
          <a:bodyPr/>
          <a:lstStyle/>
          <a:p>
            <a:fld id="{4D484082-065E-4354-8A63-6EDF70C80D81}" type="datetimeFigureOut">
              <a:rPr lang="es-MX" smtClean="0"/>
              <a:t>12/10/2022</a:t>
            </a:fld>
            <a:endParaRPr lang="es-MX" dirty="0"/>
          </a:p>
        </p:txBody>
      </p:sp>
      <p:sp>
        <p:nvSpPr>
          <p:cNvPr id="5" name="Marcador de pie de página 4">
            <a:extLst>
              <a:ext uri="{FF2B5EF4-FFF2-40B4-BE49-F238E27FC236}">
                <a16:creationId xmlns:a16="http://schemas.microsoft.com/office/drawing/2014/main" id="{3DE94B75-5E7B-C80C-F32A-B93AC9555B82}"/>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FD142509-9F51-C066-7096-1AE05316E25F}"/>
              </a:ext>
            </a:extLst>
          </p:cNvPr>
          <p:cNvSpPr>
            <a:spLocks noGrp="1"/>
          </p:cNvSpPr>
          <p:nvPr>
            <p:ph type="sldNum" sz="quarter" idx="12"/>
          </p:nvPr>
        </p:nvSpPr>
        <p:spPr/>
        <p:txBody>
          <a:bodyPr/>
          <a:lstStyle/>
          <a:p>
            <a:fld id="{33025F1B-DF0B-47CC-A62B-1A189E997941}" type="slidenum">
              <a:rPr lang="es-MX" smtClean="0"/>
              <a:t>‹Nº›</a:t>
            </a:fld>
            <a:endParaRPr lang="es-MX" dirty="0"/>
          </a:p>
        </p:txBody>
      </p:sp>
    </p:spTree>
    <p:extLst>
      <p:ext uri="{BB962C8B-B14F-4D97-AF65-F5344CB8AC3E}">
        <p14:creationId xmlns:p14="http://schemas.microsoft.com/office/powerpoint/2010/main" val="2458685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AA7392-ECAF-829A-28A7-B917D9B0B6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D55E2F2-2D74-168B-7E8B-FC2A2F2DFAD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ADF4A6E-2A46-A1FD-B4AE-7EFAD40D41F6}"/>
              </a:ext>
            </a:extLst>
          </p:cNvPr>
          <p:cNvSpPr>
            <a:spLocks noGrp="1"/>
          </p:cNvSpPr>
          <p:nvPr>
            <p:ph type="dt" sz="half" idx="10"/>
          </p:nvPr>
        </p:nvSpPr>
        <p:spPr/>
        <p:txBody>
          <a:bodyPr/>
          <a:lstStyle/>
          <a:p>
            <a:fld id="{4D484082-065E-4354-8A63-6EDF70C80D81}" type="datetimeFigureOut">
              <a:rPr lang="es-MX" smtClean="0"/>
              <a:t>12/10/2022</a:t>
            </a:fld>
            <a:endParaRPr lang="es-MX" dirty="0"/>
          </a:p>
        </p:txBody>
      </p:sp>
      <p:sp>
        <p:nvSpPr>
          <p:cNvPr id="5" name="Marcador de pie de página 4">
            <a:extLst>
              <a:ext uri="{FF2B5EF4-FFF2-40B4-BE49-F238E27FC236}">
                <a16:creationId xmlns:a16="http://schemas.microsoft.com/office/drawing/2014/main" id="{A116BDB6-0625-193A-E834-9BE6CB94C24E}"/>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4864F3FD-7F3D-7F17-46CA-F27C4680540D}"/>
              </a:ext>
            </a:extLst>
          </p:cNvPr>
          <p:cNvSpPr>
            <a:spLocks noGrp="1"/>
          </p:cNvSpPr>
          <p:nvPr>
            <p:ph type="sldNum" sz="quarter" idx="12"/>
          </p:nvPr>
        </p:nvSpPr>
        <p:spPr/>
        <p:txBody>
          <a:bodyPr/>
          <a:lstStyle/>
          <a:p>
            <a:fld id="{33025F1B-DF0B-47CC-A62B-1A189E997941}" type="slidenum">
              <a:rPr lang="es-MX" smtClean="0"/>
              <a:t>‹Nº›</a:t>
            </a:fld>
            <a:endParaRPr lang="es-MX" dirty="0"/>
          </a:p>
        </p:txBody>
      </p:sp>
    </p:spTree>
    <p:extLst>
      <p:ext uri="{BB962C8B-B14F-4D97-AF65-F5344CB8AC3E}">
        <p14:creationId xmlns:p14="http://schemas.microsoft.com/office/powerpoint/2010/main" val="3723080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0B4A77-64EA-959B-CE7E-C49BC7E8CB8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243C51F-6DAA-CAB7-9F22-124E6251267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AA68C37-2D66-8381-1894-E33C5CFC8C5C}"/>
              </a:ext>
            </a:extLst>
          </p:cNvPr>
          <p:cNvSpPr>
            <a:spLocks noGrp="1"/>
          </p:cNvSpPr>
          <p:nvPr>
            <p:ph type="dt" sz="half" idx="10"/>
          </p:nvPr>
        </p:nvSpPr>
        <p:spPr/>
        <p:txBody>
          <a:bodyPr/>
          <a:lstStyle/>
          <a:p>
            <a:fld id="{4D484082-065E-4354-8A63-6EDF70C80D81}" type="datetimeFigureOut">
              <a:rPr lang="es-MX" smtClean="0"/>
              <a:t>12/10/2022</a:t>
            </a:fld>
            <a:endParaRPr lang="es-MX" dirty="0"/>
          </a:p>
        </p:txBody>
      </p:sp>
      <p:sp>
        <p:nvSpPr>
          <p:cNvPr id="5" name="Marcador de pie de página 4">
            <a:extLst>
              <a:ext uri="{FF2B5EF4-FFF2-40B4-BE49-F238E27FC236}">
                <a16:creationId xmlns:a16="http://schemas.microsoft.com/office/drawing/2014/main" id="{AD66AA66-7AF8-750A-BB14-8987F1AA764E}"/>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485A99AF-F0E9-EF36-8476-72A2C279CB78}"/>
              </a:ext>
            </a:extLst>
          </p:cNvPr>
          <p:cNvSpPr>
            <a:spLocks noGrp="1"/>
          </p:cNvSpPr>
          <p:nvPr>
            <p:ph type="sldNum" sz="quarter" idx="12"/>
          </p:nvPr>
        </p:nvSpPr>
        <p:spPr/>
        <p:txBody>
          <a:bodyPr/>
          <a:lstStyle/>
          <a:p>
            <a:fld id="{33025F1B-DF0B-47CC-A62B-1A189E997941}" type="slidenum">
              <a:rPr lang="es-MX" smtClean="0"/>
              <a:t>‹Nº›</a:t>
            </a:fld>
            <a:endParaRPr lang="es-MX" dirty="0"/>
          </a:p>
        </p:txBody>
      </p:sp>
    </p:spTree>
    <p:extLst>
      <p:ext uri="{BB962C8B-B14F-4D97-AF65-F5344CB8AC3E}">
        <p14:creationId xmlns:p14="http://schemas.microsoft.com/office/powerpoint/2010/main" val="293076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42D21A-5A44-587B-9DF8-572AB5B7AD5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24F17BE-1E33-53FA-273B-E1F65CC077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AC15822-39F0-4380-4062-45E3DC2E0A2E}"/>
              </a:ext>
            </a:extLst>
          </p:cNvPr>
          <p:cNvSpPr>
            <a:spLocks noGrp="1"/>
          </p:cNvSpPr>
          <p:nvPr>
            <p:ph type="dt" sz="half" idx="10"/>
          </p:nvPr>
        </p:nvSpPr>
        <p:spPr/>
        <p:txBody>
          <a:bodyPr/>
          <a:lstStyle/>
          <a:p>
            <a:fld id="{4D484082-065E-4354-8A63-6EDF70C80D81}" type="datetimeFigureOut">
              <a:rPr lang="es-MX" smtClean="0"/>
              <a:t>12/10/2022</a:t>
            </a:fld>
            <a:endParaRPr lang="es-MX" dirty="0"/>
          </a:p>
        </p:txBody>
      </p:sp>
      <p:sp>
        <p:nvSpPr>
          <p:cNvPr id="5" name="Marcador de pie de página 4">
            <a:extLst>
              <a:ext uri="{FF2B5EF4-FFF2-40B4-BE49-F238E27FC236}">
                <a16:creationId xmlns:a16="http://schemas.microsoft.com/office/drawing/2014/main" id="{E52D2B70-77A4-7003-640C-C2F423470A67}"/>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FD94BBFF-7EB4-008D-1939-14048089E2A5}"/>
              </a:ext>
            </a:extLst>
          </p:cNvPr>
          <p:cNvSpPr>
            <a:spLocks noGrp="1"/>
          </p:cNvSpPr>
          <p:nvPr>
            <p:ph type="sldNum" sz="quarter" idx="12"/>
          </p:nvPr>
        </p:nvSpPr>
        <p:spPr/>
        <p:txBody>
          <a:bodyPr/>
          <a:lstStyle/>
          <a:p>
            <a:fld id="{33025F1B-DF0B-47CC-A62B-1A189E997941}" type="slidenum">
              <a:rPr lang="es-MX" smtClean="0"/>
              <a:t>‹Nº›</a:t>
            </a:fld>
            <a:endParaRPr lang="es-MX" dirty="0"/>
          </a:p>
        </p:txBody>
      </p:sp>
    </p:spTree>
    <p:extLst>
      <p:ext uri="{BB962C8B-B14F-4D97-AF65-F5344CB8AC3E}">
        <p14:creationId xmlns:p14="http://schemas.microsoft.com/office/powerpoint/2010/main" val="7623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DC0F62-58A8-67CF-0E63-DC18C02BDC9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A13632E-D9D5-BC68-D518-36915123B42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7098FE89-3A8B-3B98-EAFE-7238A173B62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DC959192-103A-9AB9-83A6-A492802A6ED8}"/>
              </a:ext>
            </a:extLst>
          </p:cNvPr>
          <p:cNvSpPr>
            <a:spLocks noGrp="1"/>
          </p:cNvSpPr>
          <p:nvPr>
            <p:ph type="dt" sz="half" idx="10"/>
          </p:nvPr>
        </p:nvSpPr>
        <p:spPr/>
        <p:txBody>
          <a:bodyPr/>
          <a:lstStyle/>
          <a:p>
            <a:fld id="{4D484082-065E-4354-8A63-6EDF70C80D81}" type="datetimeFigureOut">
              <a:rPr lang="es-MX" smtClean="0"/>
              <a:t>12/10/2022</a:t>
            </a:fld>
            <a:endParaRPr lang="es-MX" dirty="0"/>
          </a:p>
        </p:txBody>
      </p:sp>
      <p:sp>
        <p:nvSpPr>
          <p:cNvPr id="6" name="Marcador de pie de página 5">
            <a:extLst>
              <a:ext uri="{FF2B5EF4-FFF2-40B4-BE49-F238E27FC236}">
                <a16:creationId xmlns:a16="http://schemas.microsoft.com/office/drawing/2014/main" id="{043FAF07-AF7E-D76F-710C-E16D49C08F10}"/>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B64B7B7E-E60E-D9D6-F665-B1134B0C5C95}"/>
              </a:ext>
            </a:extLst>
          </p:cNvPr>
          <p:cNvSpPr>
            <a:spLocks noGrp="1"/>
          </p:cNvSpPr>
          <p:nvPr>
            <p:ph type="sldNum" sz="quarter" idx="12"/>
          </p:nvPr>
        </p:nvSpPr>
        <p:spPr/>
        <p:txBody>
          <a:bodyPr/>
          <a:lstStyle/>
          <a:p>
            <a:fld id="{33025F1B-DF0B-47CC-A62B-1A189E997941}" type="slidenum">
              <a:rPr lang="es-MX" smtClean="0"/>
              <a:t>‹Nº›</a:t>
            </a:fld>
            <a:endParaRPr lang="es-MX" dirty="0"/>
          </a:p>
        </p:txBody>
      </p:sp>
    </p:spTree>
    <p:extLst>
      <p:ext uri="{BB962C8B-B14F-4D97-AF65-F5344CB8AC3E}">
        <p14:creationId xmlns:p14="http://schemas.microsoft.com/office/powerpoint/2010/main" val="2695539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55C3DF-C584-4964-A5C6-AA2AEC6CC32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444B72C-2351-9B8D-3745-5023A71A28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73B3E67-10AA-BCEC-AD39-060B227710F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CC609BE1-4494-D066-223B-18D6B6B96F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AE4DD98-A6F4-EA88-7402-71F479A5FE7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0EDDCA00-85BF-10B9-7F2F-B61BA83E1699}"/>
              </a:ext>
            </a:extLst>
          </p:cNvPr>
          <p:cNvSpPr>
            <a:spLocks noGrp="1"/>
          </p:cNvSpPr>
          <p:nvPr>
            <p:ph type="dt" sz="half" idx="10"/>
          </p:nvPr>
        </p:nvSpPr>
        <p:spPr/>
        <p:txBody>
          <a:bodyPr/>
          <a:lstStyle/>
          <a:p>
            <a:fld id="{4D484082-065E-4354-8A63-6EDF70C80D81}" type="datetimeFigureOut">
              <a:rPr lang="es-MX" smtClean="0"/>
              <a:t>12/10/2022</a:t>
            </a:fld>
            <a:endParaRPr lang="es-MX" dirty="0"/>
          </a:p>
        </p:txBody>
      </p:sp>
      <p:sp>
        <p:nvSpPr>
          <p:cNvPr id="8" name="Marcador de pie de página 7">
            <a:extLst>
              <a:ext uri="{FF2B5EF4-FFF2-40B4-BE49-F238E27FC236}">
                <a16:creationId xmlns:a16="http://schemas.microsoft.com/office/drawing/2014/main" id="{FBA73792-A8AB-F7C6-FAE0-E7E2319F370F}"/>
              </a:ext>
            </a:extLst>
          </p:cNvPr>
          <p:cNvSpPr>
            <a:spLocks noGrp="1"/>
          </p:cNvSpPr>
          <p:nvPr>
            <p:ph type="ftr" sz="quarter" idx="11"/>
          </p:nvPr>
        </p:nvSpPr>
        <p:spPr/>
        <p:txBody>
          <a:bodyPr/>
          <a:lstStyle/>
          <a:p>
            <a:endParaRPr lang="es-MX" dirty="0"/>
          </a:p>
        </p:txBody>
      </p:sp>
      <p:sp>
        <p:nvSpPr>
          <p:cNvPr id="9" name="Marcador de número de diapositiva 8">
            <a:extLst>
              <a:ext uri="{FF2B5EF4-FFF2-40B4-BE49-F238E27FC236}">
                <a16:creationId xmlns:a16="http://schemas.microsoft.com/office/drawing/2014/main" id="{EA32D668-A39A-8D01-DAC4-36E00E4B21A3}"/>
              </a:ext>
            </a:extLst>
          </p:cNvPr>
          <p:cNvSpPr>
            <a:spLocks noGrp="1"/>
          </p:cNvSpPr>
          <p:nvPr>
            <p:ph type="sldNum" sz="quarter" idx="12"/>
          </p:nvPr>
        </p:nvSpPr>
        <p:spPr/>
        <p:txBody>
          <a:bodyPr/>
          <a:lstStyle/>
          <a:p>
            <a:fld id="{33025F1B-DF0B-47CC-A62B-1A189E997941}" type="slidenum">
              <a:rPr lang="es-MX" smtClean="0"/>
              <a:t>‹Nº›</a:t>
            </a:fld>
            <a:endParaRPr lang="es-MX" dirty="0"/>
          </a:p>
        </p:txBody>
      </p:sp>
    </p:spTree>
    <p:extLst>
      <p:ext uri="{BB962C8B-B14F-4D97-AF65-F5344CB8AC3E}">
        <p14:creationId xmlns:p14="http://schemas.microsoft.com/office/powerpoint/2010/main" val="2812162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28B33F-0DA2-0FED-B4A3-BC6B0783A3D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DDAE0991-250E-B871-F012-CE35CC43BB1F}"/>
              </a:ext>
            </a:extLst>
          </p:cNvPr>
          <p:cNvSpPr>
            <a:spLocks noGrp="1"/>
          </p:cNvSpPr>
          <p:nvPr>
            <p:ph type="dt" sz="half" idx="10"/>
          </p:nvPr>
        </p:nvSpPr>
        <p:spPr/>
        <p:txBody>
          <a:bodyPr/>
          <a:lstStyle/>
          <a:p>
            <a:fld id="{4D484082-065E-4354-8A63-6EDF70C80D81}" type="datetimeFigureOut">
              <a:rPr lang="es-MX" smtClean="0"/>
              <a:t>12/10/2022</a:t>
            </a:fld>
            <a:endParaRPr lang="es-MX" dirty="0"/>
          </a:p>
        </p:txBody>
      </p:sp>
      <p:sp>
        <p:nvSpPr>
          <p:cNvPr id="4" name="Marcador de pie de página 3">
            <a:extLst>
              <a:ext uri="{FF2B5EF4-FFF2-40B4-BE49-F238E27FC236}">
                <a16:creationId xmlns:a16="http://schemas.microsoft.com/office/drawing/2014/main" id="{F7E03777-44E9-D581-7A7F-F71A2206BBEF}"/>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id="{92FEEFAD-87EB-54DE-3A07-8C0FD4A63FE7}"/>
              </a:ext>
            </a:extLst>
          </p:cNvPr>
          <p:cNvSpPr>
            <a:spLocks noGrp="1"/>
          </p:cNvSpPr>
          <p:nvPr>
            <p:ph type="sldNum" sz="quarter" idx="12"/>
          </p:nvPr>
        </p:nvSpPr>
        <p:spPr/>
        <p:txBody>
          <a:bodyPr/>
          <a:lstStyle/>
          <a:p>
            <a:fld id="{33025F1B-DF0B-47CC-A62B-1A189E997941}" type="slidenum">
              <a:rPr lang="es-MX" smtClean="0"/>
              <a:t>‹Nº›</a:t>
            </a:fld>
            <a:endParaRPr lang="es-MX" dirty="0"/>
          </a:p>
        </p:txBody>
      </p:sp>
    </p:spTree>
    <p:extLst>
      <p:ext uri="{BB962C8B-B14F-4D97-AF65-F5344CB8AC3E}">
        <p14:creationId xmlns:p14="http://schemas.microsoft.com/office/powerpoint/2010/main" val="2372206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987B342-2711-11BF-0A01-4AE231F7CEC3}"/>
              </a:ext>
            </a:extLst>
          </p:cNvPr>
          <p:cNvSpPr>
            <a:spLocks noGrp="1"/>
          </p:cNvSpPr>
          <p:nvPr>
            <p:ph type="dt" sz="half" idx="10"/>
          </p:nvPr>
        </p:nvSpPr>
        <p:spPr/>
        <p:txBody>
          <a:bodyPr/>
          <a:lstStyle/>
          <a:p>
            <a:fld id="{4D484082-065E-4354-8A63-6EDF70C80D81}" type="datetimeFigureOut">
              <a:rPr lang="es-MX" smtClean="0"/>
              <a:t>12/10/2022</a:t>
            </a:fld>
            <a:endParaRPr lang="es-MX" dirty="0"/>
          </a:p>
        </p:txBody>
      </p:sp>
      <p:sp>
        <p:nvSpPr>
          <p:cNvPr id="3" name="Marcador de pie de página 2">
            <a:extLst>
              <a:ext uri="{FF2B5EF4-FFF2-40B4-BE49-F238E27FC236}">
                <a16:creationId xmlns:a16="http://schemas.microsoft.com/office/drawing/2014/main" id="{1FC0C3C2-044E-0165-4BB0-29FDA21C0E74}"/>
              </a:ext>
            </a:extLst>
          </p:cNvPr>
          <p:cNvSpPr>
            <a:spLocks noGrp="1"/>
          </p:cNvSpPr>
          <p:nvPr>
            <p:ph type="ftr" sz="quarter" idx="11"/>
          </p:nvPr>
        </p:nvSpPr>
        <p:spPr/>
        <p:txBody>
          <a:bodyPr/>
          <a:lstStyle/>
          <a:p>
            <a:endParaRPr lang="es-MX" dirty="0"/>
          </a:p>
        </p:txBody>
      </p:sp>
      <p:sp>
        <p:nvSpPr>
          <p:cNvPr id="4" name="Marcador de número de diapositiva 3">
            <a:extLst>
              <a:ext uri="{FF2B5EF4-FFF2-40B4-BE49-F238E27FC236}">
                <a16:creationId xmlns:a16="http://schemas.microsoft.com/office/drawing/2014/main" id="{48D907F1-98D0-191B-AAED-FCD5B8C44983}"/>
              </a:ext>
            </a:extLst>
          </p:cNvPr>
          <p:cNvSpPr>
            <a:spLocks noGrp="1"/>
          </p:cNvSpPr>
          <p:nvPr>
            <p:ph type="sldNum" sz="quarter" idx="12"/>
          </p:nvPr>
        </p:nvSpPr>
        <p:spPr/>
        <p:txBody>
          <a:bodyPr/>
          <a:lstStyle/>
          <a:p>
            <a:fld id="{33025F1B-DF0B-47CC-A62B-1A189E997941}" type="slidenum">
              <a:rPr lang="es-MX" smtClean="0"/>
              <a:t>‹Nº›</a:t>
            </a:fld>
            <a:endParaRPr lang="es-MX" dirty="0"/>
          </a:p>
        </p:txBody>
      </p:sp>
    </p:spTree>
    <p:extLst>
      <p:ext uri="{BB962C8B-B14F-4D97-AF65-F5344CB8AC3E}">
        <p14:creationId xmlns:p14="http://schemas.microsoft.com/office/powerpoint/2010/main" val="2436046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A77B4-CDD0-24CF-02FE-4B30C040D5F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C27534D-F291-6D20-E922-5950112076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A5BCF604-9582-3355-0B5A-BE916D4973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93D827F-0980-AF3A-2927-EFCAD491EE7A}"/>
              </a:ext>
            </a:extLst>
          </p:cNvPr>
          <p:cNvSpPr>
            <a:spLocks noGrp="1"/>
          </p:cNvSpPr>
          <p:nvPr>
            <p:ph type="dt" sz="half" idx="10"/>
          </p:nvPr>
        </p:nvSpPr>
        <p:spPr/>
        <p:txBody>
          <a:bodyPr/>
          <a:lstStyle/>
          <a:p>
            <a:fld id="{4D484082-065E-4354-8A63-6EDF70C80D81}" type="datetimeFigureOut">
              <a:rPr lang="es-MX" smtClean="0"/>
              <a:t>12/10/2022</a:t>
            </a:fld>
            <a:endParaRPr lang="es-MX" dirty="0"/>
          </a:p>
        </p:txBody>
      </p:sp>
      <p:sp>
        <p:nvSpPr>
          <p:cNvPr id="6" name="Marcador de pie de página 5">
            <a:extLst>
              <a:ext uri="{FF2B5EF4-FFF2-40B4-BE49-F238E27FC236}">
                <a16:creationId xmlns:a16="http://schemas.microsoft.com/office/drawing/2014/main" id="{9AEF9B06-BBFB-9333-3499-69D6E56E77EF}"/>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3C647D5D-BC90-B246-F80E-86E4432CECC8}"/>
              </a:ext>
            </a:extLst>
          </p:cNvPr>
          <p:cNvSpPr>
            <a:spLocks noGrp="1"/>
          </p:cNvSpPr>
          <p:nvPr>
            <p:ph type="sldNum" sz="quarter" idx="12"/>
          </p:nvPr>
        </p:nvSpPr>
        <p:spPr/>
        <p:txBody>
          <a:bodyPr/>
          <a:lstStyle/>
          <a:p>
            <a:fld id="{33025F1B-DF0B-47CC-A62B-1A189E997941}" type="slidenum">
              <a:rPr lang="es-MX" smtClean="0"/>
              <a:t>‹Nº›</a:t>
            </a:fld>
            <a:endParaRPr lang="es-MX" dirty="0"/>
          </a:p>
        </p:txBody>
      </p:sp>
    </p:spTree>
    <p:extLst>
      <p:ext uri="{BB962C8B-B14F-4D97-AF65-F5344CB8AC3E}">
        <p14:creationId xmlns:p14="http://schemas.microsoft.com/office/powerpoint/2010/main" val="2104457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845159-28E0-0D2D-8733-569A3DBCC2B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2F4B0369-39D8-9324-3A53-69A3D9C3A2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a:extLst>
              <a:ext uri="{FF2B5EF4-FFF2-40B4-BE49-F238E27FC236}">
                <a16:creationId xmlns:a16="http://schemas.microsoft.com/office/drawing/2014/main" id="{51B4423A-6E30-1F21-3A55-70F077357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47A116-A7C8-AFA1-374C-986AAC79E882}"/>
              </a:ext>
            </a:extLst>
          </p:cNvPr>
          <p:cNvSpPr>
            <a:spLocks noGrp="1"/>
          </p:cNvSpPr>
          <p:nvPr>
            <p:ph type="dt" sz="half" idx="10"/>
          </p:nvPr>
        </p:nvSpPr>
        <p:spPr/>
        <p:txBody>
          <a:bodyPr/>
          <a:lstStyle/>
          <a:p>
            <a:fld id="{4D484082-065E-4354-8A63-6EDF70C80D81}" type="datetimeFigureOut">
              <a:rPr lang="es-MX" smtClean="0"/>
              <a:t>12/10/2022</a:t>
            </a:fld>
            <a:endParaRPr lang="es-MX" dirty="0"/>
          </a:p>
        </p:txBody>
      </p:sp>
      <p:sp>
        <p:nvSpPr>
          <p:cNvPr id="6" name="Marcador de pie de página 5">
            <a:extLst>
              <a:ext uri="{FF2B5EF4-FFF2-40B4-BE49-F238E27FC236}">
                <a16:creationId xmlns:a16="http://schemas.microsoft.com/office/drawing/2014/main" id="{1BF073CA-96AE-0FE1-7224-AEB910848602}"/>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E5237D47-EA26-B813-56F1-334CD3F294C8}"/>
              </a:ext>
            </a:extLst>
          </p:cNvPr>
          <p:cNvSpPr>
            <a:spLocks noGrp="1"/>
          </p:cNvSpPr>
          <p:nvPr>
            <p:ph type="sldNum" sz="quarter" idx="12"/>
          </p:nvPr>
        </p:nvSpPr>
        <p:spPr/>
        <p:txBody>
          <a:bodyPr/>
          <a:lstStyle/>
          <a:p>
            <a:fld id="{33025F1B-DF0B-47CC-A62B-1A189E997941}" type="slidenum">
              <a:rPr lang="es-MX" smtClean="0"/>
              <a:t>‹Nº›</a:t>
            </a:fld>
            <a:endParaRPr lang="es-MX" dirty="0"/>
          </a:p>
        </p:txBody>
      </p:sp>
    </p:spTree>
    <p:extLst>
      <p:ext uri="{BB962C8B-B14F-4D97-AF65-F5344CB8AC3E}">
        <p14:creationId xmlns:p14="http://schemas.microsoft.com/office/powerpoint/2010/main" val="2614064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7F1F7F-0E1D-FCE6-6524-7C6926A0D3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2387D9C-D602-6A0E-3980-0D652003B9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3B7F585-7E38-83E1-D05C-5ABCA05D14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484082-065E-4354-8A63-6EDF70C80D81}" type="datetimeFigureOut">
              <a:rPr lang="es-MX" smtClean="0"/>
              <a:t>12/10/2022</a:t>
            </a:fld>
            <a:endParaRPr lang="es-MX" dirty="0"/>
          </a:p>
        </p:txBody>
      </p:sp>
      <p:sp>
        <p:nvSpPr>
          <p:cNvPr id="5" name="Marcador de pie de página 4">
            <a:extLst>
              <a:ext uri="{FF2B5EF4-FFF2-40B4-BE49-F238E27FC236}">
                <a16:creationId xmlns:a16="http://schemas.microsoft.com/office/drawing/2014/main" id="{209C68B9-CC15-B4A9-39CE-36EF57263D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a:extLst>
              <a:ext uri="{FF2B5EF4-FFF2-40B4-BE49-F238E27FC236}">
                <a16:creationId xmlns:a16="http://schemas.microsoft.com/office/drawing/2014/main" id="{B94228FD-1124-2D5B-883F-A3AD2566F1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25F1B-DF0B-47CC-A62B-1A189E997941}" type="slidenum">
              <a:rPr lang="es-MX" smtClean="0"/>
              <a:t>‹Nº›</a:t>
            </a:fld>
            <a:endParaRPr lang="es-MX" dirty="0"/>
          </a:p>
        </p:txBody>
      </p:sp>
    </p:spTree>
    <p:extLst>
      <p:ext uri="{BB962C8B-B14F-4D97-AF65-F5344CB8AC3E}">
        <p14:creationId xmlns:p14="http://schemas.microsoft.com/office/powerpoint/2010/main" val="2548317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7.jpeg"/><Relationship Id="rId5" Type="http://schemas.openxmlformats.org/officeDocument/2006/relationships/image" Target="../media/image10.png"/><Relationship Id="rId10" Type="http://schemas.openxmlformats.org/officeDocument/2006/relationships/image" Target="../media/image16.jpeg"/><Relationship Id="rId4" Type="http://schemas.openxmlformats.org/officeDocument/2006/relationships/image" Target="../media/image9.pn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19.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9.jpe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3.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22B6B17-2ED0-A23C-C6E4-81A5EEE01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 y="0"/>
            <a:ext cx="12191238" cy="6858000"/>
          </a:xfrm>
          <a:prstGeom prst="rect">
            <a:avLst/>
          </a:prstGeom>
        </p:spPr>
      </p:pic>
      <p:pic>
        <p:nvPicPr>
          <p:cNvPr id="4" name="Imagen 3">
            <a:extLst>
              <a:ext uri="{FF2B5EF4-FFF2-40B4-BE49-F238E27FC236}">
                <a16:creationId xmlns:a16="http://schemas.microsoft.com/office/drawing/2014/main" id="{23F4A59A-4570-783E-72E3-DD3E78138C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 y="0"/>
            <a:ext cx="12191140" cy="6858000"/>
          </a:xfrm>
          <a:prstGeom prst="rect">
            <a:avLst/>
          </a:prstGeom>
        </p:spPr>
      </p:pic>
    </p:spTree>
    <p:extLst>
      <p:ext uri="{BB962C8B-B14F-4D97-AF65-F5344CB8AC3E}">
        <p14:creationId xmlns:p14="http://schemas.microsoft.com/office/powerpoint/2010/main" val="3771132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2892C3E0-2781-E745-4470-12066D2986AF}"/>
              </a:ext>
            </a:extLst>
          </p:cNvPr>
          <p:cNvSpPr/>
          <p:nvPr/>
        </p:nvSpPr>
        <p:spPr>
          <a:xfrm>
            <a:off x="-2" y="811280"/>
            <a:ext cx="12192002" cy="119424"/>
          </a:xfrm>
          <a:prstGeom prst="rect">
            <a:avLst/>
          </a:prstGeom>
          <a:solidFill>
            <a:srgbClr val="C867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Rectángulo 14">
            <a:extLst>
              <a:ext uri="{FF2B5EF4-FFF2-40B4-BE49-F238E27FC236}">
                <a16:creationId xmlns:a16="http://schemas.microsoft.com/office/drawing/2014/main" id="{3A40DC74-859F-D2D0-EB84-EC5CC588EBF0}"/>
              </a:ext>
            </a:extLst>
          </p:cNvPr>
          <p:cNvSpPr/>
          <p:nvPr/>
        </p:nvSpPr>
        <p:spPr>
          <a:xfrm>
            <a:off x="-2" y="495717"/>
            <a:ext cx="12192002" cy="315563"/>
          </a:xfrm>
          <a:prstGeom prst="rect">
            <a:avLst/>
          </a:prstGeom>
          <a:solidFill>
            <a:srgbClr val="165C78"/>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8" name="Imagen 7">
            <a:extLst>
              <a:ext uri="{FF2B5EF4-FFF2-40B4-BE49-F238E27FC236}">
                <a16:creationId xmlns:a16="http://schemas.microsoft.com/office/drawing/2014/main" id="{4BE27B72-EB57-8B97-C63C-CB968B4FD644}"/>
              </a:ext>
            </a:extLst>
          </p:cNvPr>
          <p:cNvPicPr>
            <a:picLocks noChangeAspect="1"/>
          </p:cNvPicPr>
          <p:nvPr/>
        </p:nvPicPr>
        <p:blipFill rotWithShape="1">
          <a:blip r:embed="rId3"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1" y="6019902"/>
            <a:ext cx="12191238" cy="838098"/>
          </a:xfrm>
          <a:prstGeom prst="rect">
            <a:avLst/>
          </a:prstGeom>
          <a:ln>
            <a:noFill/>
          </a:ln>
          <a:effectLst>
            <a:outerShdw blurRad="292100" dist="139700" dir="2700000" algn="tl" rotWithShape="0">
              <a:srgbClr val="333333">
                <a:alpha val="65000"/>
              </a:srgbClr>
            </a:outerShdw>
          </a:effectLst>
        </p:spPr>
      </p:pic>
      <p:sp>
        <p:nvSpPr>
          <p:cNvPr id="22" name="CuadroTexto 21">
            <a:extLst>
              <a:ext uri="{FF2B5EF4-FFF2-40B4-BE49-F238E27FC236}">
                <a16:creationId xmlns:a16="http://schemas.microsoft.com/office/drawing/2014/main" id="{8FBB0CA9-67D6-A75B-A7DF-676FA8D59E1D}"/>
              </a:ext>
            </a:extLst>
          </p:cNvPr>
          <p:cNvSpPr txBox="1"/>
          <p:nvPr/>
        </p:nvSpPr>
        <p:spPr>
          <a:xfrm>
            <a:off x="446963" y="335290"/>
            <a:ext cx="3729383" cy="646331"/>
          </a:xfrm>
          <a:prstGeom prst="rect">
            <a:avLst/>
          </a:prstGeom>
          <a:noFill/>
        </p:spPr>
        <p:txBody>
          <a:bodyPr wrap="square" rtlCol="0">
            <a:spAutoFit/>
          </a:bodyPr>
          <a:lstStyle/>
          <a:p>
            <a:r>
              <a:rPr lang="es-BO" sz="3600" b="1" dirty="0">
                <a:solidFill>
                  <a:srgbClr val="C86750"/>
                </a:solidFill>
              </a:rPr>
              <a:t>Potencialidades</a:t>
            </a:r>
            <a:endParaRPr lang="es-MX" sz="3600" b="1" dirty="0">
              <a:solidFill>
                <a:srgbClr val="C86750"/>
              </a:solidFill>
            </a:endParaRPr>
          </a:p>
        </p:txBody>
      </p:sp>
      <p:pic>
        <p:nvPicPr>
          <p:cNvPr id="31" name="Imagen 30">
            <a:extLst>
              <a:ext uri="{FF2B5EF4-FFF2-40B4-BE49-F238E27FC236}">
                <a16:creationId xmlns:a16="http://schemas.microsoft.com/office/drawing/2014/main" id="{EC72FD19-DD9A-42BD-F917-CE24AC3A0A0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618872" y="5832613"/>
            <a:ext cx="1869513" cy="852247"/>
          </a:xfrm>
          <a:prstGeom prst="rect">
            <a:avLst/>
          </a:prstGeom>
          <a:ln>
            <a:noFill/>
          </a:ln>
          <a:effectLst>
            <a:outerShdw blurRad="292100" dist="139700" dir="2700000" algn="tl" rotWithShape="0">
              <a:srgbClr val="333333">
                <a:alpha val="65000"/>
              </a:srgbClr>
            </a:outerShdw>
          </a:effectLst>
        </p:spPr>
      </p:pic>
      <p:sp>
        <p:nvSpPr>
          <p:cNvPr id="10" name="Rectángulo: esquinas redondeadas 4"/>
          <p:cNvSpPr/>
          <p:nvPr/>
        </p:nvSpPr>
        <p:spPr>
          <a:xfrm>
            <a:off x="1067131" y="1203163"/>
            <a:ext cx="9738616" cy="459519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Wingdings" panose="05000000000000000000" pitchFamily="2" charset="2"/>
              <a:buChar char="ü"/>
              <a:defRPr/>
            </a:pPr>
            <a:endParaRPr lang="es-419" dirty="0">
              <a:solidFill>
                <a:schemeClr val="tx1"/>
              </a:solidFill>
            </a:endParaRPr>
          </a:p>
          <a:p>
            <a:pPr marL="285750" indent="-285750" algn="just">
              <a:buFont typeface="Wingdings" panose="05000000000000000000" pitchFamily="2" charset="2"/>
              <a:buChar char="ü"/>
              <a:defRPr/>
            </a:pPr>
            <a:r>
              <a:rPr lang="es-419" dirty="0">
                <a:solidFill>
                  <a:schemeClr val="accent1">
                    <a:lumMod val="75000"/>
                  </a:schemeClr>
                </a:solidFill>
              </a:rPr>
              <a:t>ESCALABILIDAD A TODOS LOS DEPARTAMENTOS DEL PAÍS.</a:t>
            </a:r>
          </a:p>
          <a:p>
            <a:pPr marL="285750" indent="-285750" algn="just">
              <a:buFont typeface="Wingdings" panose="05000000000000000000" pitchFamily="2" charset="2"/>
              <a:buChar char="ü"/>
              <a:defRPr/>
            </a:pPr>
            <a:endParaRPr lang="es-419" dirty="0">
              <a:solidFill>
                <a:schemeClr val="accent1">
                  <a:lumMod val="75000"/>
                </a:schemeClr>
              </a:solidFill>
            </a:endParaRPr>
          </a:p>
          <a:p>
            <a:pPr marL="285750" indent="-285750" algn="just">
              <a:buFont typeface="Wingdings" panose="05000000000000000000" pitchFamily="2" charset="2"/>
              <a:buChar char="ü"/>
              <a:defRPr/>
            </a:pPr>
            <a:r>
              <a:rPr lang="es-419" dirty="0">
                <a:solidFill>
                  <a:schemeClr val="accent1">
                    <a:lumMod val="75000"/>
                  </a:schemeClr>
                </a:solidFill>
              </a:rPr>
              <a:t>CONCURRENCIA CON LA PARTICIPACION DE FUNDACIONES Y ONGs  RELACIONADAS DEL SECTOR.</a:t>
            </a:r>
          </a:p>
          <a:p>
            <a:pPr marL="285750" indent="-285750" algn="just">
              <a:buFont typeface="Wingdings" panose="05000000000000000000" pitchFamily="2" charset="2"/>
              <a:buChar char="ü"/>
              <a:defRPr/>
            </a:pPr>
            <a:endParaRPr lang="es-419" dirty="0">
              <a:solidFill>
                <a:schemeClr val="accent1">
                  <a:lumMod val="75000"/>
                </a:schemeClr>
              </a:solidFill>
            </a:endParaRPr>
          </a:p>
          <a:p>
            <a:pPr marL="285750" indent="-285750" algn="just">
              <a:buFont typeface="Wingdings" panose="05000000000000000000" pitchFamily="2" charset="2"/>
              <a:buChar char="ü"/>
              <a:defRPr/>
            </a:pPr>
            <a:r>
              <a:rPr lang="es-419" dirty="0">
                <a:solidFill>
                  <a:schemeClr val="accent1">
                    <a:lumMod val="75000"/>
                  </a:schemeClr>
                </a:solidFill>
              </a:rPr>
              <a:t>GENERACIÓN DE PLATAFORMAS DE CAPACITACIÓN EN COMPETENCIAS REGULATORIAS A TRAVES DE ENTIDADES DE FORMACIÓN (EGPP, EDUCACIÓN ALTERNATIVA Y OTRAS INSTITUCIONES ACADÉMICAS).</a:t>
            </a:r>
          </a:p>
          <a:p>
            <a:pPr marL="285750" indent="-285750" algn="just">
              <a:buFont typeface="Wingdings" panose="05000000000000000000" pitchFamily="2" charset="2"/>
              <a:buChar char="ü"/>
              <a:defRPr/>
            </a:pPr>
            <a:endParaRPr lang="es-419" dirty="0">
              <a:solidFill>
                <a:schemeClr val="accent1">
                  <a:lumMod val="75000"/>
                </a:schemeClr>
              </a:solidFill>
            </a:endParaRPr>
          </a:p>
          <a:p>
            <a:pPr marL="285750" indent="-285750" algn="just">
              <a:buFont typeface="Wingdings" panose="05000000000000000000" pitchFamily="2" charset="2"/>
              <a:buChar char="ü"/>
              <a:defRPr/>
            </a:pPr>
            <a:r>
              <a:rPr lang="es-419" dirty="0">
                <a:solidFill>
                  <a:schemeClr val="accent1">
                    <a:lumMod val="75000"/>
                  </a:schemeClr>
                </a:solidFill>
              </a:rPr>
              <a:t>GENERACIÓN DE REDES ARTICULADAS DE GESTIÓN REGULATORIA CON PARTICIPACIÓN DE INSTANCIAS PÚBLICO – PRIVADAS Y DE CONTROL SOCIAL.  </a:t>
            </a:r>
          </a:p>
          <a:p>
            <a:pPr marL="285750" indent="-285750" algn="just">
              <a:buFont typeface="Wingdings" panose="05000000000000000000" pitchFamily="2" charset="2"/>
              <a:buChar char="ü"/>
              <a:defRPr/>
            </a:pPr>
            <a:endParaRPr lang="es-419" sz="2000" dirty="0">
              <a:solidFill>
                <a:schemeClr val="accent1">
                  <a:lumMod val="75000"/>
                </a:schemeClr>
              </a:solidFill>
            </a:endParaRPr>
          </a:p>
          <a:p>
            <a:pPr marL="285750" indent="-285750" algn="just">
              <a:buFont typeface="Wingdings" panose="05000000000000000000" pitchFamily="2" charset="2"/>
              <a:buChar char="ü"/>
              <a:defRPr/>
            </a:pPr>
            <a:r>
              <a:rPr lang="es-419" sz="2000" dirty="0">
                <a:solidFill>
                  <a:schemeClr val="accent1">
                    <a:lumMod val="75000"/>
                  </a:schemeClr>
                </a:solidFill>
              </a:rPr>
              <a:t>BASE PARA INCURSIONAR CON </a:t>
            </a:r>
            <a:r>
              <a:rPr lang="es-419" sz="2000" b="1" u="sng" dirty="0">
                <a:solidFill>
                  <a:schemeClr val="accent1">
                    <a:lumMod val="75000"/>
                  </a:schemeClr>
                </a:solidFill>
                <a:effectLst>
                  <a:outerShdw blurRad="38100" dist="38100" dir="2700000" algn="tl">
                    <a:srgbClr val="000000">
                      <a:alpha val="43137"/>
                    </a:srgbClr>
                  </a:outerShdw>
                </a:effectLst>
              </a:rPr>
              <a:t>LA REGULACIÓN EN ÁMBITO RURAL . </a:t>
            </a:r>
          </a:p>
          <a:p>
            <a:pPr algn="just">
              <a:defRPr/>
            </a:pPr>
            <a:r>
              <a:rPr lang="es-419" sz="2000" b="1" dirty="0">
                <a:solidFill>
                  <a:schemeClr val="accent1">
                    <a:lumMod val="75000"/>
                  </a:schemeClr>
                </a:solidFill>
                <a:effectLst>
                  <a:outerShdw blurRad="38100" dist="38100" dir="2700000" algn="tl">
                    <a:srgbClr val="000000">
                      <a:alpha val="43137"/>
                    </a:srgbClr>
                  </a:outerShdw>
                </a:effectLst>
              </a:rPr>
              <a:t>     </a:t>
            </a:r>
            <a:r>
              <a:rPr lang="es-419" sz="2000" dirty="0">
                <a:solidFill>
                  <a:schemeClr val="accent1">
                    <a:lumMod val="75000"/>
                  </a:schemeClr>
                </a:solidFill>
              </a:rPr>
              <a:t>(CALIDAD DE AGUA, TARIFAS SOCIALES, TEMAS MEDIOAMBIENTALES Y OTROS.)</a:t>
            </a:r>
          </a:p>
          <a:p>
            <a:pPr marL="285750" indent="-285750" algn="ctr">
              <a:buFont typeface="Wingdings" panose="05000000000000000000" pitchFamily="2" charset="2"/>
              <a:buChar char="ü"/>
              <a:defRPr/>
            </a:pPr>
            <a:endParaRPr lang="es-419" dirty="0">
              <a:solidFill>
                <a:schemeClr val="tx1"/>
              </a:solidFill>
            </a:endParaRPr>
          </a:p>
          <a:p>
            <a:pPr algn="ctr">
              <a:defRPr/>
            </a:pPr>
            <a:endParaRPr lang="es-419" dirty="0">
              <a:solidFill>
                <a:schemeClr val="tx1"/>
              </a:solidFill>
            </a:endParaRPr>
          </a:p>
        </p:txBody>
      </p:sp>
    </p:spTree>
    <p:extLst>
      <p:ext uri="{BB962C8B-B14F-4D97-AF65-F5344CB8AC3E}">
        <p14:creationId xmlns:p14="http://schemas.microsoft.com/office/powerpoint/2010/main" val="94964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barn(inVertical)">
                                      <p:cBhvr>
                                        <p:cTn id="13" dur="500"/>
                                        <p:tgtEl>
                                          <p:spTgt spid="10">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xEl>
                                              <p:pRg st="5" end="5"/>
                                            </p:txEl>
                                          </p:spTgt>
                                        </p:tgtEl>
                                        <p:attrNameLst>
                                          <p:attrName>style.visibility</p:attrName>
                                        </p:attrNameLst>
                                      </p:cBhvr>
                                      <p:to>
                                        <p:strVal val="visible"/>
                                      </p:to>
                                    </p:set>
                                    <p:animEffect transition="in" filter="barn(inVertical)">
                                      <p:cBhvr>
                                        <p:cTn id="18" dur="500"/>
                                        <p:tgtEl>
                                          <p:spTgt spid="10">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anim calcmode="lin" valueType="num">
                                      <p:cBhvr additive="base">
                                        <p:cTn id="23"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
                                            <p:txEl>
                                              <p:pRg st="9" end="9"/>
                                            </p:txEl>
                                          </p:spTgt>
                                        </p:tgtEl>
                                        <p:attrNameLst>
                                          <p:attrName>style.visibility</p:attrName>
                                        </p:attrNameLst>
                                      </p:cBhvr>
                                      <p:to>
                                        <p:strVal val="visible"/>
                                      </p:to>
                                    </p:set>
                                    <p:animEffect transition="in" filter="wipe(down)">
                                      <p:cBhvr>
                                        <p:cTn id="29" dur="500"/>
                                        <p:tgtEl>
                                          <p:spTgt spid="10">
                                            <p:txEl>
                                              <p:pRg st="9"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
                                            <p:txEl>
                                              <p:pRg st="10" end="10"/>
                                            </p:txEl>
                                          </p:spTgt>
                                        </p:tgtEl>
                                        <p:attrNameLst>
                                          <p:attrName>style.visibility</p:attrName>
                                        </p:attrNameLst>
                                      </p:cBhvr>
                                      <p:to>
                                        <p:strVal val="visible"/>
                                      </p:to>
                                    </p:set>
                                    <p:animEffect transition="in" filter="wipe(down)">
                                      <p:cBhvr>
                                        <p:cTn id="34" dur="5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9F8B66BD-6438-E6D7-7FAE-C1A9DB0897A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11535" y="5731718"/>
            <a:ext cx="12192001" cy="1128944"/>
          </a:xfrm>
          <a:prstGeom prst="rect">
            <a:avLst/>
          </a:prstGeom>
          <a:ln>
            <a:noFill/>
          </a:ln>
          <a:effectLst>
            <a:outerShdw blurRad="292100" dist="139700" dir="2700000" algn="tl" rotWithShape="0">
              <a:srgbClr val="333333">
                <a:alpha val="65000"/>
              </a:srgbClr>
            </a:outerShdw>
          </a:effectLst>
        </p:spPr>
      </p:pic>
      <p:sp>
        <p:nvSpPr>
          <p:cNvPr id="12" name="Rectángulo 11">
            <a:extLst>
              <a:ext uri="{FF2B5EF4-FFF2-40B4-BE49-F238E27FC236}">
                <a16:creationId xmlns:a16="http://schemas.microsoft.com/office/drawing/2014/main" id="{F8B30B09-6351-CE9D-94A0-F6D47BCDA340}"/>
              </a:ext>
            </a:extLst>
          </p:cNvPr>
          <p:cNvSpPr/>
          <p:nvPr/>
        </p:nvSpPr>
        <p:spPr>
          <a:xfrm>
            <a:off x="5565913" y="2324370"/>
            <a:ext cx="6626087" cy="2108223"/>
          </a:xfrm>
          <a:prstGeom prst="rect">
            <a:avLst/>
          </a:prstGeom>
          <a:solidFill>
            <a:srgbClr val="165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9" name="Imagen 8">
            <a:extLst>
              <a:ext uri="{FF2B5EF4-FFF2-40B4-BE49-F238E27FC236}">
                <a16:creationId xmlns:a16="http://schemas.microsoft.com/office/drawing/2014/main" id="{CF23B026-5DDB-DC18-EA37-4CBBFDB43A9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15061" y="5341566"/>
            <a:ext cx="2782603" cy="1268493"/>
          </a:xfrm>
          <a:prstGeom prst="rect">
            <a:avLst/>
          </a:prstGeom>
          <a:ln>
            <a:noFill/>
          </a:ln>
          <a:effectLst>
            <a:outerShdw blurRad="292100" dist="139700" dir="2700000" algn="tl" rotWithShape="0">
              <a:srgbClr val="333333">
                <a:alpha val="65000"/>
              </a:srgbClr>
            </a:outerShdw>
          </a:effectLst>
        </p:spPr>
      </p:pic>
      <p:sp>
        <p:nvSpPr>
          <p:cNvPr id="26" name="Rectángulo 25">
            <a:extLst>
              <a:ext uri="{FF2B5EF4-FFF2-40B4-BE49-F238E27FC236}">
                <a16:creationId xmlns:a16="http://schemas.microsoft.com/office/drawing/2014/main" id="{4CA2535A-C39C-E863-AEF2-B9CA05B33282}"/>
              </a:ext>
            </a:extLst>
          </p:cNvPr>
          <p:cNvSpPr/>
          <p:nvPr/>
        </p:nvSpPr>
        <p:spPr>
          <a:xfrm>
            <a:off x="5016318" y="2447457"/>
            <a:ext cx="8478525" cy="1862048"/>
          </a:xfrm>
          <a:prstGeom prst="rect">
            <a:avLst/>
          </a:prstGeom>
          <a:noFill/>
        </p:spPr>
        <p:txBody>
          <a:bodyPr wrap="square" lIns="91440" tIns="45720" rIns="91440" bIns="45720">
            <a:spAutoFit/>
          </a:bodyPr>
          <a:lstStyle/>
          <a:p>
            <a:pPr algn="ctr"/>
            <a:r>
              <a:rPr lang="es-ES" sz="11500" b="0" cap="none" spc="0" dirty="0">
                <a:ln w="0"/>
                <a:solidFill>
                  <a:srgbClr val="1A6D8E"/>
                </a:solidFill>
                <a:effectLst>
                  <a:reflection blurRad="6350" stA="53000" endA="300" endPos="35500" dir="5400000" sy="-90000" algn="bl" rotWithShape="0"/>
                </a:effectLst>
              </a:rPr>
              <a:t>GRACIAS</a:t>
            </a:r>
          </a:p>
        </p:txBody>
      </p:sp>
      <p:sp>
        <p:nvSpPr>
          <p:cNvPr id="24" name="CuadroTexto 23">
            <a:extLst>
              <a:ext uri="{FF2B5EF4-FFF2-40B4-BE49-F238E27FC236}">
                <a16:creationId xmlns:a16="http://schemas.microsoft.com/office/drawing/2014/main" id="{94A2A794-0386-5806-32FF-F190522604E3}"/>
              </a:ext>
            </a:extLst>
          </p:cNvPr>
          <p:cNvSpPr txBox="1"/>
          <p:nvPr/>
        </p:nvSpPr>
        <p:spPr>
          <a:xfrm>
            <a:off x="8624675" y="3263053"/>
            <a:ext cx="7249837" cy="1107996"/>
          </a:xfrm>
          <a:prstGeom prst="rect">
            <a:avLst/>
          </a:prstGeom>
          <a:noFill/>
        </p:spPr>
        <p:txBody>
          <a:bodyPr wrap="square" rtlCol="0">
            <a:spAutoFit/>
          </a:bodyPr>
          <a:lstStyle/>
          <a:p>
            <a:r>
              <a:rPr lang="es-BO" sz="6600" spc="-150" dirty="0">
                <a:solidFill>
                  <a:schemeClr val="bg1"/>
                </a:solidFill>
              </a:rPr>
              <a:t>GRACIAS!</a:t>
            </a:r>
            <a:endParaRPr lang="es-MX" sz="6600" b="1" spc="-150" dirty="0">
              <a:solidFill>
                <a:schemeClr val="bg1"/>
              </a:solidFill>
            </a:endParaRPr>
          </a:p>
        </p:txBody>
      </p:sp>
      <p:pic>
        <p:nvPicPr>
          <p:cNvPr id="3" name="Imagen 2">
            <a:extLst>
              <a:ext uri="{FF2B5EF4-FFF2-40B4-BE49-F238E27FC236}">
                <a16:creationId xmlns:a16="http://schemas.microsoft.com/office/drawing/2014/main" id="{7BF86194-11A7-57ED-EA9A-CA654832C58E}"/>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5652"/>
          <a:stretch/>
        </p:blipFill>
        <p:spPr>
          <a:xfrm>
            <a:off x="-11535" y="2324370"/>
            <a:ext cx="6726968" cy="2138995"/>
          </a:xfrm>
          <a:prstGeom prst="rect">
            <a:avLst/>
          </a:prstGeom>
        </p:spPr>
      </p:pic>
    </p:spTree>
    <p:extLst>
      <p:ext uri="{BB962C8B-B14F-4D97-AF65-F5344CB8AC3E}">
        <p14:creationId xmlns:p14="http://schemas.microsoft.com/office/powerpoint/2010/main" val="3397211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24">
            <a:extLst>
              <a:ext uri="{FF2B5EF4-FFF2-40B4-BE49-F238E27FC236}">
                <a16:creationId xmlns:a16="http://schemas.microsoft.com/office/drawing/2014/main" id="{3CF584A9-9CBE-A534-87F9-1AC93FC27845}"/>
              </a:ext>
            </a:extLst>
          </p:cNvPr>
          <p:cNvPicPr>
            <a:picLocks noChangeAspect="1"/>
          </p:cNvPicPr>
          <p:nvPr/>
        </p:nvPicPr>
        <p:blipFill rotWithShape="1">
          <a:blip r:embed="rId3">
            <a:extLst>
              <a:ext uri="{28A0092B-C50C-407E-A947-70E740481C1C}">
                <a14:useLocalDpi xmlns:a14="http://schemas.microsoft.com/office/drawing/2010/main" val="0"/>
              </a:ext>
            </a:extLst>
          </a:blip>
          <a:srcRect l="2" t="82058" r="43" b="2034"/>
          <a:stretch/>
        </p:blipFill>
        <p:spPr>
          <a:xfrm rot="10800000">
            <a:off x="5" y="1337458"/>
            <a:ext cx="12191995" cy="2519165"/>
          </a:xfrm>
          <a:prstGeom prst="rect">
            <a:avLst/>
          </a:prstGeom>
          <a:ln>
            <a:noFill/>
          </a:ln>
          <a:effectLst>
            <a:outerShdw blurRad="292100" dist="139700" dir="2700000" algn="tl" rotWithShape="0">
              <a:srgbClr val="333333">
                <a:alpha val="65000"/>
              </a:srgbClr>
            </a:outerShdw>
          </a:effectLst>
        </p:spPr>
      </p:pic>
      <p:sp>
        <p:nvSpPr>
          <p:cNvPr id="9" name="Rectángulo 8">
            <a:extLst>
              <a:ext uri="{FF2B5EF4-FFF2-40B4-BE49-F238E27FC236}">
                <a16:creationId xmlns:a16="http://schemas.microsoft.com/office/drawing/2014/main" id="{44478078-3F85-1835-2337-8E38EEA1E92D}"/>
              </a:ext>
            </a:extLst>
          </p:cNvPr>
          <p:cNvSpPr/>
          <p:nvPr/>
        </p:nvSpPr>
        <p:spPr>
          <a:xfrm>
            <a:off x="4447257" y="496957"/>
            <a:ext cx="6843595" cy="5287617"/>
          </a:xfrm>
          <a:prstGeom prst="rect">
            <a:avLst/>
          </a:prstGeom>
          <a:solidFill>
            <a:srgbClr val="165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7" name="CuadroTexto 26">
            <a:extLst>
              <a:ext uri="{FF2B5EF4-FFF2-40B4-BE49-F238E27FC236}">
                <a16:creationId xmlns:a16="http://schemas.microsoft.com/office/drawing/2014/main" id="{ED9BE2BF-DC55-CCBD-59A4-3CCCEFA4452F}"/>
              </a:ext>
            </a:extLst>
          </p:cNvPr>
          <p:cNvSpPr txBox="1"/>
          <p:nvPr/>
        </p:nvSpPr>
        <p:spPr>
          <a:xfrm>
            <a:off x="-6593855" y="1057332"/>
            <a:ext cx="7249837" cy="461665"/>
          </a:xfrm>
          <a:prstGeom prst="rect">
            <a:avLst/>
          </a:prstGeom>
          <a:noFill/>
        </p:spPr>
        <p:txBody>
          <a:bodyPr wrap="square" rtlCol="0">
            <a:spAutoFit/>
          </a:bodyPr>
          <a:lstStyle/>
          <a:p>
            <a:r>
              <a:rPr lang="es-BO" sz="2400" dirty="0">
                <a:solidFill>
                  <a:srgbClr val="13607B"/>
                </a:solidFill>
              </a:rPr>
              <a:t>Título del </a:t>
            </a:r>
            <a:r>
              <a:rPr lang="es-BO" sz="2400" b="1" dirty="0">
                <a:solidFill>
                  <a:srgbClr val="13607B"/>
                </a:solidFill>
              </a:rPr>
              <a:t>vídeo</a:t>
            </a:r>
            <a:endParaRPr lang="es-MX" sz="2400" b="1" dirty="0">
              <a:solidFill>
                <a:srgbClr val="13607B"/>
              </a:solidFill>
            </a:endParaRPr>
          </a:p>
        </p:txBody>
      </p:sp>
      <p:pic>
        <p:nvPicPr>
          <p:cNvPr id="4098" name="Picture 2" descr="Ingeniera en casco blanco con papel what... | Free Photo #Freepik  #freephoto #fondo #negocios #edificio #mujer | Concepto de seguridad,  Ingeniero, Cascadas">
            <a:extLst>
              <a:ext uri="{FF2B5EF4-FFF2-40B4-BE49-F238E27FC236}">
                <a16:creationId xmlns:a16="http://schemas.microsoft.com/office/drawing/2014/main" id="{B8A65D71-9C00-E2A0-5B59-AD7E5222F84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55982" y="2169416"/>
            <a:ext cx="2710646" cy="25191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2" name="Picture 6" descr="Trazo de pincel de bandera de bolivia, bandera nacional sobre fondo blanco  | Foto Premium">
            <a:extLst>
              <a:ext uri="{FF2B5EF4-FFF2-40B4-BE49-F238E27FC236}">
                <a16:creationId xmlns:a16="http://schemas.microsoft.com/office/drawing/2014/main" id="{04337CC7-01FC-68BB-070C-4F005C790DDC}"/>
              </a:ext>
            </a:extLst>
          </p:cNvPr>
          <p:cNvPicPr>
            <a:picLocks noChangeAspect="1" noChangeArrowheads="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70889" y="4186144"/>
            <a:ext cx="1391478" cy="834887"/>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A7E0ADB4-A133-83A3-A181-3E01E84783B1}"/>
              </a:ext>
            </a:extLst>
          </p:cNvPr>
          <p:cNvSpPr txBox="1"/>
          <p:nvPr/>
        </p:nvSpPr>
        <p:spPr>
          <a:xfrm>
            <a:off x="4790382" y="853571"/>
            <a:ext cx="6230873" cy="5073184"/>
          </a:xfrm>
          <a:prstGeom prst="rect">
            <a:avLst/>
          </a:prstGeom>
          <a:noFill/>
        </p:spPr>
        <p:txBody>
          <a:bodyPr wrap="square" rtlCol="0">
            <a:spAutoFit/>
          </a:bodyPr>
          <a:lstStyle/>
          <a:p>
            <a:pPr>
              <a:spcBef>
                <a:spcPts val="200"/>
              </a:spcBef>
            </a:pPr>
            <a:r>
              <a:rPr lang="es-BO" b="1" dirty="0">
                <a:solidFill>
                  <a:schemeClr val="bg1"/>
                </a:solidFill>
              </a:rPr>
              <a:t>Ing. Karina Ordoñez Sanchez</a:t>
            </a:r>
          </a:p>
          <a:p>
            <a:pPr algn="just"/>
            <a:r>
              <a:rPr lang="es-BO" sz="1200" b="1" dirty="0">
                <a:solidFill>
                  <a:schemeClr val="bg1"/>
                </a:solidFill>
              </a:rPr>
              <a:t>Directora Ejecutiva a.i. de la Autoridad de Fiscalización y Control Social de Agua Potable y Saneamiento Básico (AAPS). Licenciada en Ingeniería Civil, mención Sanitaria en la Universidad Mayor de San Andrés, cuenta con un postgrado en Gestión de Proyectos por Cadena Crítica (CCPM) para el Sector de Saneamiento Básico, en la Universidad Andina Simón Bolivia, y un Diplomado en Estrategias del Saneamiento Básico en la Universidad NUR, destacándose con una Maestría en la Gestión de Proyectos de Agua y Saneamiento Básico.</a:t>
            </a:r>
          </a:p>
          <a:p>
            <a:pPr algn="just"/>
            <a:r>
              <a:rPr lang="es-BO" sz="1200" b="1" dirty="0">
                <a:solidFill>
                  <a:schemeClr val="bg1"/>
                </a:solidFill>
              </a:rPr>
              <a:t>Amplia experiencia profesional en la gestión de los servicios de agua potable y saneamiento básico, desde el enfoque integral de regulación abarcando posiciones profesionales de planificación, seguimiento, control, supervisión y fiscalización de los servicios.</a:t>
            </a:r>
          </a:p>
          <a:p>
            <a:r>
              <a:rPr lang="es-BO" b="1" dirty="0">
                <a:solidFill>
                  <a:schemeClr val="bg1"/>
                </a:solidFill>
              </a:rPr>
              <a:t>Lic. José Villarroel Arenas</a:t>
            </a:r>
          </a:p>
          <a:p>
            <a:pPr algn="just">
              <a:spcBef>
                <a:spcPts val="200"/>
              </a:spcBef>
            </a:pPr>
            <a:r>
              <a:rPr lang="es-ES" sz="1200" b="1" dirty="0">
                <a:solidFill>
                  <a:schemeClr val="bg1"/>
                </a:solidFill>
              </a:rPr>
              <a:t>Licenciado en Economía, con especialización en gestión de servicios de desarrollo para proyectos  productivos y de servicios de pequeñas y medianas empresas (JICA).</a:t>
            </a:r>
          </a:p>
          <a:p>
            <a:pPr algn="just">
              <a:spcBef>
                <a:spcPts val="200"/>
              </a:spcBef>
            </a:pPr>
            <a:r>
              <a:rPr lang="es-ES" sz="1200" b="1" dirty="0">
                <a:solidFill>
                  <a:schemeClr val="bg1"/>
                </a:solidFill>
              </a:rPr>
              <a:t>Diplomado en comunicación social aplicada a derechos de la infancia y adolescencia. Cursos de</a:t>
            </a:r>
          </a:p>
          <a:p>
            <a:pPr algn="just">
              <a:spcBef>
                <a:spcPts val="200"/>
              </a:spcBef>
            </a:pPr>
            <a:r>
              <a:rPr lang="es-ES" sz="1200" b="1" dirty="0">
                <a:solidFill>
                  <a:schemeClr val="bg1"/>
                </a:solidFill>
              </a:rPr>
              <a:t>Postgrado en Gerencia Social y de Derechos Humanos.</a:t>
            </a:r>
          </a:p>
          <a:p>
            <a:pPr algn="just">
              <a:spcBef>
                <a:spcPts val="200"/>
              </a:spcBef>
            </a:pPr>
            <a:r>
              <a:rPr lang="es-ES" sz="1200" b="1" dirty="0">
                <a:solidFill>
                  <a:schemeClr val="bg1"/>
                </a:solidFill>
              </a:rPr>
              <a:t>Experiencia laboral de 24 años en el Sector Público y 11 años en el Sector Privado (Fundaciones y ONG). Consultor y ejecutor de proyectos sociales y de derechos en áreas de salud, agua potable, educación, cambio climático, integración municipal y otros. Experiencia en el sector de Agua Potable y Saneamiento de 11 años, y experiencia en Regulación Sectorial de Agua Potable y Saneamiento Básico de 7 años.</a:t>
            </a:r>
          </a:p>
          <a:p>
            <a:pPr algn="just">
              <a:spcBef>
                <a:spcPts val="200"/>
              </a:spcBef>
            </a:pPr>
            <a:r>
              <a:rPr lang="es-ES" sz="1200" b="1" dirty="0">
                <a:solidFill>
                  <a:schemeClr val="bg1"/>
                </a:solidFill>
              </a:rPr>
              <a:t>Experiencia de 12 años en Docencia Universitaria en carreras de Economía, Administración de Empresas y Auditoria en materias de administración de costos y presupuestos, contabilidad costos y análisis financiero.</a:t>
            </a:r>
            <a:endParaRPr lang="es-MX" sz="1200" b="1" dirty="0">
              <a:solidFill>
                <a:schemeClr val="bg1"/>
              </a:solidFill>
            </a:endParaRPr>
          </a:p>
          <a:p>
            <a:pPr algn="just">
              <a:spcBef>
                <a:spcPts val="200"/>
              </a:spcBef>
            </a:pPr>
            <a:endParaRPr lang="es-MX" sz="1200" b="1" dirty="0">
              <a:solidFill>
                <a:schemeClr val="bg1"/>
              </a:solidFill>
            </a:endParaRPr>
          </a:p>
          <a:p>
            <a:pPr algn="just">
              <a:spcBef>
                <a:spcPts val="200"/>
              </a:spcBef>
            </a:pPr>
            <a:endParaRPr lang="es-MX" sz="1200" b="1" dirty="0">
              <a:solidFill>
                <a:schemeClr val="bg1"/>
              </a:solidFill>
            </a:endParaRPr>
          </a:p>
        </p:txBody>
      </p:sp>
      <p:pic>
        <p:nvPicPr>
          <p:cNvPr id="13" name="Imagen 12">
            <a:extLst>
              <a:ext uri="{FF2B5EF4-FFF2-40B4-BE49-F238E27FC236}">
                <a16:creationId xmlns:a16="http://schemas.microsoft.com/office/drawing/2014/main" id="{D5221321-5967-D4B5-F8D1-4E0B177F6A7A}"/>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r="53682"/>
          <a:stretch/>
        </p:blipFill>
        <p:spPr>
          <a:xfrm>
            <a:off x="10675426" y="5228154"/>
            <a:ext cx="1674287" cy="16506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6861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n 29">
            <a:extLst>
              <a:ext uri="{FF2B5EF4-FFF2-40B4-BE49-F238E27FC236}">
                <a16:creationId xmlns:a16="http://schemas.microsoft.com/office/drawing/2014/main" id="{D7C79256-8FDF-F8F5-8C64-3BD3BC41D4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4" y="730513"/>
            <a:ext cx="3391764" cy="5579573"/>
          </a:xfrm>
          <a:prstGeom prst="rect">
            <a:avLst/>
          </a:prstGeom>
        </p:spPr>
      </p:pic>
      <p:pic>
        <p:nvPicPr>
          <p:cNvPr id="20" name="Imagen 19">
            <a:extLst>
              <a:ext uri="{FF2B5EF4-FFF2-40B4-BE49-F238E27FC236}">
                <a16:creationId xmlns:a16="http://schemas.microsoft.com/office/drawing/2014/main" id="{B4C50D00-9324-34CA-B619-D05B00F6E98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8792" y="5249180"/>
            <a:ext cx="12990135" cy="1543813"/>
          </a:xfrm>
          <a:prstGeom prst="rect">
            <a:avLst/>
          </a:prstGeom>
          <a:ln>
            <a:noFill/>
          </a:ln>
          <a:effectLst>
            <a:outerShdw blurRad="292100" dist="139700" dir="2700000" algn="tl" rotWithShape="0">
              <a:srgbClr val="333333">
                <a:alpha val="65000"/>
              </a:srgbClr>
            </a:outerShdw>
          </a:effectLst>
        </p:spPr>
      </p:pic>
      <p:pic>
        <p:nvPicPr>
          <p:cNvPr id="21" name="Imagen 20">
            <a:extLst>
              <a:ext uri="{FF2B5EF4-FFF2-40B4-BE49-F238E27FC236}">
                <a16:creationId xmlns:a16="http://schemas.microsoft.com/office/drawing/2014/main" id="{0F782D8E-2AEF-D58A-CF49-D70500C6AC6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6092" y="5598452"/>
            <a:ext cx="8087471" cy="1259548"/>
          </a:xfrm>
          <a:prstGeom prst="rect">
            <a:avLst/>
          </a:prstGeom>
          <a:ln>
            <a:noFill/>
          </a:ln>
          <a:effectLst>
            <a:outerShdw blurRad="292100" dist="139700" dir="2700000" algn="tl" rotWithShape="0">
              <a:srgbClr val="333333">
                <a:alpha val="65000"/>
              </a:srgbClr>
            </a:outerShdw>
          </a:effectLst>
        </p:spPr>
      </p:pic>
      <p:pic>
        <p:nvPicPr>
          <p:cNvPr id="15" name="Imagen 14">
            <a:extLst>
              <a:ext uri="{FF2B5EF4-FFF2-40B4-BE49-F238E27FC236}">
                <a16:creationId xmlns:a16="http://schemas.microsoft.com/office/drawing/2014/main" id="{9F8B66BD-6438-E6D7-7FAE-C1A9DB0897A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 y="0"/>
            <a:ext cx="12192001" cy="1128944"/>
          </a:xfrm>
          <a:prstGeom prst="rect">
            <a:avLst/>
          </a:prstGeom>
          <a:ln>
            <a:noFill/>
          </a:ln>
          <a:effectLst>
            <a:outerShdw blurRad="292100" dist="139700" dir="2700000" algn="tl" rotWithShape="0">
              <a:srgbClr val="333333">
                <a:alpha val="65000"/>
              </a:srgbClr>
            </a:outerShdw>
          </a:effectLst>
        </p:spPr>
      </p:pic>
      <p:pic>
        <p:nvPicPr>
          <p:cNvPr id="17" name="Imagen 16">
            <a:extLst>
              <a:ext uri="{FF2B5EF4-FFF2-40B4-BE49-F238E27FC236}">
                <a16:creationId xmlns:a16="http://schemas.microsoft.com/office/drawing/2014/main" id="{3E998C9E-2A68-7D13-CD79-7D89D396C06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0602" y="3981399"/>
            <a:ext cx="12192001" cy="2877827"/>
          </a:xfrm>
          <a:prstGeom prst="rect">
            <a:avLst/>
          </a:prstGeom>
          <a:ln>
            <a:noFill/>
          </a:ln>
          <a:effectLst>
            <a:outerShdw blurRad="292100" dist="139700" dir="2700000" algn="tl" rotWithShape="0">
              <a:srgbClr val="333333">
                <a:alpha val="65000"/>
              </a:srgbClr>
            </a:outerShdw>
          </a:effectLst>
        </p:spPr>
      </p:pic>
      <p:sp>
        <p:nvSpPr>
          <p:cNvPr id="28" name="CuadroTexto 27">
            <a:extLst>
              <a:ext uri="{FF2B5EF4-FFF2-40B4-BE49-F238E27FC236}">
                <a16:creationId xmlns:a16="http://schemas.microsoft.com/office/drawing/2014/main" id="{01BB430F-4926-2E5C-2E6E-A1DA3B1FB14B}"/>
              </a:ext>
            </a:extLst>
          </p:cNvPr>
          <p:cNvSpPr txBox="1"/>
          <p:nvPr/>
        </p:nvSpPr>
        <p:spPr>
          <a:xfrm>
            <a:off x="3890454" y="2040117"/>
            <a:ext cx="7803060" cy="1138773"/>
          </a:xfrm>
          <a:prstGeom prst="rect">
            <a:avLst/>
          </a:prstGeom>
          <a:noFill/>
        </p:spPr>
        <p:txBody>
          <a:bodyPr wrap="square" rtlCol="0">
            <a:spAutoFit/>
          </a:bodyPr>
          <a:lstStyle/>
          <a:p>
            <a:pPr algn="ctr">
              <a:defRPr/>
            </a:pPr>
            <a:r>
              <a:rPr lang="es-BO" sz="2400" b="1" dirty="0">
                <a:solidFill>
                  <a:srgbClr val="0070C0"/>
                </a:solidFill>
              </a:rPr>
              <a:t>LA DELEGACION COMPETENCIAL: ¿UN MECANISMO PARA OPTIMIZAR LA GESTIÓN REGULATORIA EN AREAS RURALES?</a:t>
            </a:r>
            <a:endParaRPr lang="es-BO" sz="2400" dirty="0">
              <a:solidFill>
                <a:srgbClr val="0070C0"/>
              </a:solidFill>
            </a:endParaRPr>
          </a:p>
          <a:p>
            <a:pPr algn="ctr">
              <a:defRPr/>
            </a:pPr>
            <a:endParaRPr lang="es-BO" sz="2000" b="1" dirty="0">
              <a:solidFill>
                <a:srgbClr val="002060"/>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2CC1F483-3434-2B87-134F-C23E0D1AC716}"/>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260780" y="5366381"/>
            <a:ext cx="2648335" cy="1209325"/>
          </a:xfrm>
          <a:prstGeom prst="rect">
            <a:avLst/>
          </a:prstGeom>
          <a:ln>
            <a:noFill/>
          </a:ln>
          <a:effectLst>
            <a:outerShdw blurRad="292100" dist="139700" dir="2700000" algn="tl" rotWithShape="0">
              <a:srgbClr val="333333">
                <a:alpha val="65000"/>
              </a:srgbClr>
            </a:outerShdw>
          </a:effectLst>
        </p:spPr>
      </p:pic>
      <p:pic>
        <p:nvPicPr>
          <p:cNvPr id="2" name="Imagen 1"/>
          <p:cNvPicPr>
            <a:picLocks noChangeAspect="1"/>
          </p:cNvPicPr>
          <p:nvPr/>
        </p:nvPicPr>
        <p:blipFill>
          <a:blip r:embed="rId9"/>
          <a:stretch>
            <a:fillRect/>
          </a:stretch>
        </p:blipFill>
        <p:spPr>
          <a:xfrm>
            <a:off x="9584947" y="3238451"/>
            <a:ext cx="1140051" cy="676715"/>
          </a:xfrm>
          <a:prstGeom prst="rect">
            <a:avLst/>
          </a:prstGeom>
        </p:spPr>
      </p:pic>
    </p:spTree>
    <p:extLst>
      <p:ext uri="{BB962C8B-B14F-4D97-AF65-F5344CB8AC3E}">
        <p14:creationId xmlns:p14="http://schemas.microsoft.com/office/powerpoint/2010/main" val="1896425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B4C50D00-9324-34CA-B619-D05B00F6E9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8792" y="5249180"/>
            <a:ext cx="12990135" cy="1543813"/>
          </a:xfrm>
          <a:prstGeom prst="rect">
            <a:avLst/>
          </a:prstGeom>
          <a:ln>
            <a:noFill/>
          </a:ln>
          <a:effectLst>
            <a:outerShdw blurRad="292100" dist="139700" dir="2700000" algn="tl" rotWithShape="0">
              <a:srgbClr val="333333">
                <a:alpha val="65000"/>
              </a:srgbClr>
            </a:outerShdw>
          </a:effectLst>
        </p:spPr>
      </p:pic>
      <p:pic>
        <p:nvPicPr>
          <p:cNvPr id="21" name="Imagen 20">
            <a:extLst>
              <a:ext uri="{FF2B5EF4-FFF2-40B4-BE49-F238E27FC236}">
                <a16:creationId xmlns:a16="http://schemas.microsoft.com/office/drawing/2014/main" id="{0F782D8E-2AEF-D58A-CF49-D70500C6AC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6092" y="5598452"/>
            <a:ext cx="8087471" cy="1259548"/>
          </a:xfrm>
          <a:prstGeom prst="rect">
            <a:avLst/>
          </a:prstGeom>
          <a:ln>
            <a:noFill/>
          </a:ln>
          <a:effectLst>
            <a:outerShdw blurRad="292100" dist="139700" dir="2700000" algn="tl" rotWithShape="0">
              <a:srgbClr val="333333">
                <a:alpha val="65000"/>
              </a:srgbClr>
            </a:outerShdw>
          </a:effectLst>
        </p:spPr>
      </p:pic>
      <p:pic>
        <p:nvPicPr>
          <p:cNvPr id="15" name="Imagen 14">
            <a:extLst>
              <a:ext uri="{FF2B5EF4-FFF2-40B4-BE49-F238E27FC236}">
                <a16:creationId xmlns:a16="http://schemas.microsoft.com/office/drawing/2014/main" id="{9F8B66BD-6438-E6D7-7FAE-C1A9DB0897A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 y="0"/>
            <a:ext cx="12192001" cy="1128944"/>
          </a:xfrm>
          <a:prstGeom prst="rect">
            <a:avLst/>
          </a:prstGeom>
          <a:ln>
            <a:noFill/>
          </a:ln>
          <a:effectLst>
            <a:outerShdw blurRad="292100" dist="139700" dir="2700000" algn="tl" rotWithShape="0">
              <a:srgbClr val="333333">
                <a:alpha val="65000"/>
              </a:srgbClr>
            </a:outerShdw>
          </a:effectLst>
        </p:spPr>
      </p:pic>
      <p:pic>
        <p:nvPicPr>
          <p:cNvPr id="17" name="Imagen 16">
            <a:extLst>
              <a:ext uri="{FF2B5EF4-FFF2-40B4-BE49-F238E27FC236}">
                <a16:creationId xmlns:a16="http://schemas.microsoft.com/office/drawing/2014/main" id="{3E998C9E-2A68-7D13-CD79-7D89D396C06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602" y="3981399"/>
            <a:ext cx="12192001" cy="2877827"/>
          </a:xfrm>
          <a:prstGeom prst="rect">
            <a:avLst/>
          </a:prstGeom>
          <a:ln>
            <a:noFill/>
          </a:ln>
          <a:effectLst>
            <a:outerShdw blurRad="292100" dist="139700" dir="2700000" algn="tl" rotWithShape="0">
              <a:srgbClr val="333333">
                <a:alpha val="65000"/>
              </a:srgbClr>
            </a:outerShdw>
          </a:effectLst>
        </p:spPr>
      </p:pic>
      <p:pic>
        <p:nvPicPr>
          <p:cNvPr id="11" name="Imagen 10">
            <a:extLst>
              <a:ext uri="{FF2B5EF4-FFF2-40B4-BE49-F238E27FC236}">
                <a16:creationId xmlns:a16="http://schemas.microsoft.com/office/drawing/2014/main" id="{2CC1F483-3434-2B87-134F-C23E0D1AC71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433869" y="5453866"/>
            <a:ext cx="2648335" cy="1209325"/>
          </a:xfrm>
          <a:prstGeom prst="rect">
            <a:avLst/>
          </a:prstGeom>
          <a:ln>
            <a:noFill/>
          </a:ln>
          <a:effectLst>
            <a:outerShdw blurRad="292100" dist="139700" dir="2700000" algn="tl" rotWithShape="0">
              <a:srgbClr val="333333">
                <a:alpha val="65000"/>
              </a:srgbClr>
            </a:outerShdw>
          </a:effectLst>
        </p:spPr>
      </p:pic>
      <p:sp>
        <p:nvSpPr>
          <p:cNvPr id="2" name="Rectángulo 1">
            <a:extLst>
              <a:ext uri="{FF2B5EF4-FFF2-40B4-BE49-F238E27FC236}">
                <a16:creationId xmlns:a16="http://schemas.microsoft.com/office/drawing/2014/main" id="{4A04D361-C696-9672-2A70-7DAC2DAC28E8}"/>
              </a:ext>
            </a:extLst>
          </p:cNvPr>
          <p:cNvSpPr/>
          <p:nvPr/>
        </p:nvSpPr>
        <p:spPr>
          <a:xfrm>
            <a:off x="-1" y="1817071"/>
            <a:ext cx="1652631" cy="1424886"/>
          </a:xfrm>
          <a:prstGeom prst="rect">
            <a:avLst/>
          </a:prstGeom>
          <a:blipFill dpi="0" rotWithShape="1">
            <a:blip r:embed="rId8" cstate="screen">
              <a:extLst>
                <a:ext uri="{28A0092B-C50C-407E-A947-70E740481C1C}">
                  <a14:useLocalDpi xmlns:a14="http://schemas.microsoft.com/office/drawing/2010/main"/>
                </a:ext>
              </a:extLst>
            </a:blip>
            <a:srcRect/>
            <a:stretch>
              <a:fillRect/>
            </a:stretch>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Rectángulo 2">
            <a:extLst>
              <a:ext uri="{FF2B5EF4-FFF2-40B4-BE49-F238E27FC236}">
                <a16:creationId xmlns:a16="http://schemas.microsoft.com/office/drawing/2014/main" id="{47953808-CDDB-1B3F-F9E7-11F1D76857D5}"/>
              </a:ext>
            </a:extLst>
          </p:cNvPr>
          <p:cNvSpPr/>
          <p:nvPr/>
        </p:nvSpPr>
        <p:spPr>
          <a:xfrm>
            <a:off x="1300755" y="2619739"/>
            <a:ext cx="1652631" cy="1424886"/>
          </a:xfrm>
          <a:prstGeom prst="rect">
            <a:avLst/>
          </a:prstGeom>
          <a:blipFill dpi="0" rotWithShape="1">
            <a:blip r:embed="rId9" cstate="screen">
              <a:extLst>
                <a:ext uri="{28A0092B-C50C-407E-A947-70E740481C1C}">
                  <a14:useLocalDpi xmlns:a14="http://schemas.microsoft.com/office/drawing/2010/main"/>
                </a:ext>
              </a:extLst>
            </a:blip>
            <a:srcRect/>
            <a:stretch>
              <a:fillRect/>
            </a:stretch>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Rectángulo 3">
            <a:extLst>
              <a:ext uri="{FF2B5EF4-FFF2-40B4-BE49-F238E27FC236}">
                <a16:creationId xmlns:a16="http://schemas.microsoft.com/office/drawing/2014/main" id="{15669920-DD91-5DF5-AEB0-4D85C5448749}"/>
              </a:ext>
            </a:extLst>
          </p:cNvPr>
          <p:cNvSpPr/>
          <p:nvPr/>
        </p:nvSpPr>
        <p:spPr>
          <a:xfrm>
            <a:off x="1669314" y="1234095"/>
            <a:ext cx="1652631" cy="1424886"/>
          </a:xfrm>
          <a:prstGeom prst="rect">
            <a:avLst/>
          </a:prstGeom>
          <a:blipFill dpi="0" rotWithShape="1">
            <a:blip r:embed="rId10" cstate="screen">
              <a:extLst>
                <a:ext uri="{28A0092B-C50C-407E-A947-70E740481C1C}">
                  <a14:useLocalDpi xmlns:a14="http://schemas.microsoft.com/office/drawing/2010/main"/>
                </a:ext>
              </a:extLst>
            </a:blip>
            <a:srcRect/>
            <a:stretch>
              <a:fillRect/>
            </a:stretch>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Rectángulo 7">
            <a:extLst>
              <a:ext uri="{FF2B5EF4-FFF2-40B4-BE49-F238E27FC236}">
                <a16:creationId xmlns:a16="http://schemas.microsoft.com/office/drawing/2014/main" id="{926E3A5D-5C1D-4AE0-08F5-DC8F34657206}"/>
              </a:ext>
            </a:extLst>
          </p:cNvPr>
          <p:cNvSpPr/>
          <p:nvPr/>
        </p:nvSpPr>
        <p:spPr>
          <a:xfrm>
            <a:off x="2311350" y="3782369"/>
            <a:ext cx="1652631" cy="1424886"/>
          </a:xfrm>
          <a:prstGeom prst="rect">
            <a:avLst/>
          </a:prstGeom>
          <a:blipFill dpi="0" rotWithShape="1">
            <a:blip r:embed="rId11" cstate="screen">
              <a:extLst>
                <a:ext uri="{28A0092B-C50C-407E-A947-70E740481C1C}">
                  <a14:useLocalDpi xmlns:a14="http://schemas.microsoft.com/office/drawing/2010/main"/>
                </a:ext>
              </a:extLst>
            </a:blip>
            <a:srcRect/>
            <a:stretch>
              <a:fillRect/>
            </a:stretch>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Rectángulo 8">
            <a:extLst>
              <a:ext uri="{FF2B5EF4-FFF2-40B4-BE49-F238E27FC236}">
                <a16:creationId xmlns:a16="http://schemas.microsoft.com/office/drawing/2014/main" id="{FC799118-724D-505C-B5B6-5948B3627721}"/>
              </a:ext>
            </a:extLst>
          </p:cNvPr>
          <p:cNvSpPr/>
          <p:nvPr/>
        </p:nvSpPr>
        <p:spPr>
          <a:xfrm>
            <a:off x="2931250" y="2396725"/>
            <a:ext cx="1652631" cy="1424886"/>
          </a:xfrm>
          <a:prstGeom prst="rect">
            <a:avLst/>
          </a:prstGeom>
          <a:blipFill dpi="0" rotWithShape="1">
            <a:blip r:embed="rId12" cstate="screen">
              <a:extLst>
                <a:ext uri="{28A0092B-C50C-407E-A947-70E740481C1C}">
                  <a14:useLocalDpi xmlns:a14="http://schemas.microsoft.com/office/drawing/2010/main"/>
                </a:ext>
              </a:extLst>
            </a:blip>
            <a:srcRect/>
            <a:stretch>
              <a:fillRect/>
            </a:stretch>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CuadroTexto 15">
            <a:extLst>
              <a:ext uri="{FF2B5EF4-FFF2-40B4-BE49-F238E27FC236}">
                <a16:creationId xmlns:a16="http://schemas.microsoft.com/office/drawing/2014/main" id="{01BB430F-4926-2E5C-2E6E-A1DA3B1FB14B}"/>
              </a:ext>
            </a:extLst>
          </p:cNvPr>
          <p:cNvSpPr txBox="1"/>
          <p:nvPr/>
        </p:nvSpPr>
        <p:spPr>
          <a:xfrm>
            <a:off x="4388940" y="2226294"/>
            <a:ext cx="7803060" cy="1015663"/>
          </a:xfrm>
          <a:prstGeom prst="rect">
            <a:avLst/>
          </a:prstGeom>
          <a:noFill/>
        </p:spPr>
        <p:txBody>
          <a:bodyPr wrap="square" rtlCol="0">
            <a:spAutoFit/>
          </a:bodyPr>
          <a:lstStyle/>
          <a:p>
            <a:pPr algn="ctr">
              <a:defRPr/>
            </a:pPr>
            <a:r>
              <a:rPr lang="es-419" sz="2000" b="1" dirty="0">
                <a:solidFill>
                  <a:srgbClr val="002060"/>
                </a:solidFill>
                <a:latin typeface="Arial" panose="020B0604020202020204" pitchFamily="34" charset="0"/>
                <a:cs typeface="Arial" panose="020B0604020202020204" pitchFamily="34" charset="0"/>
              </a:rPr>
              <a:t>“EXPERIENCIA PILOTO DE REGULARIZACIÓN CONCURRENTE DE EPSAS Y RELEVAMIENTO DE INFORMACIÓN PARA PLATAFORMAS INFORMÁTICAS”</a:t>
            </a:r>
            <a:endParaRPr lang="es-BO" sz="2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5184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BE27B72-EB57-8B97-C63C-CB968B4FD644}"/>
              </a:ext>
            </a:extLst>
          </p:cNvPr>
          <p:cNvPicPr>
            <a:picLocks noChangeAspect="1"/>
          </p:cNvPicPr>
          <p:nvPr/>
        </p:nvPicPr>
        <p:blipFill rotWithShape="1">
          <a:blip r:embed="rId3"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1" y="6019902"/>
            <a:ext cx="12191238" cy="838098"/>
          </a:xfrm>
          <a:prstGeom prst="rect">
            <a:avLst/>
          </a:prstGeom>
          <a:ln>
            <a:noFill/>
          </a:ln>
          <a:effectLst>
            <a:outerShdw blurRad="292100" dist="139700" dir="2700000" algn="tl" rotWithShape="0">
              <a:srgbClr val="333333">
                <a:alpha val="65000"/>
              </a:srgbClr>
            </a:outerShdw>
          </a:effectLst>
        </p:spPr>
      </p:pic>
      <p:pic>
        <p:nvPicPr>
          <p:cNvPr id="12" name="Imagen 11">
            <a:extLst>
              <a:ext uri="{FF2B5EF4-FFF2-40B4-BE49-F238E27FC236}">
                <a16:creationId xmlns:a16="http://schemas.microsoft.com/office/drawing/2014/main" id="{E2875D45-FD5B-BE24-5E3E-25187BF19261}"/>
              </a:ext>
            </a:extLst>
          </p:cNvPr>
          <p:cNvPicPr>
            <a:picLocks noChangeAspect="1"/>
          </p:cNvPicPr>
          <p:nvPr/>
        </p:nvPicPr>
        <p:blipFill rotWithShape="1">
          <a:blip r:embed="rId4" cstate="screen">
            <a:clrChange>
              <a:clrFrom>
                <a:srgbClr val="106079"/>
              </a:clrFrom>
              <a:clrTo>
                <a:srgbClr val="106079">
                  <a:alpha val="0"/>
                </a:srgbClr>
              </a:clrTo>
            </a:clrChange>
            <a:extLst>
              <a:ext uri="{28A0092B-C50C-407E-A947-70E740481C1C}">
                <a14:useLocalDpi xmlns:a14="http://schemas.microsoft.com/office/drawing/2010/main"/>
              </a:ext>
            </a:extLst>
          </a:blip>
          <a:srcRect/>
          <a:stretch/>
        </p:blipFill>
        <p:spPr>
          <a:xfrm>
            <a:off x="762" y="-8411"/>
            <a:ext cx="12191238" cy="838098"/>
          </a:xfrm>
          <a:prstGeom prst="rect">
            <a:avLst/>
          </a:prstGeom>
          <a:ln>
            <a:noFill/>
          </a:ln>
          <a:effectLst>
            <a:outerShdw blurRad="292100" dist="139700" dir="2700000" algn="tl" rotWithShape="0">
              <a:srgbClr val="333333">
                <a:alpha val="65000"/>
              </a:srgbClr>
            </a:outerShdw>
          </a:effectLst>
        </p:spPr>
      </p:pic>
      <p:sp>
        <p:nvSpPr>
          <p:cNvPr id="23" name="CuadroTexto 22">
            <a:extLst>
              <a:ext uri="{FF2B5EF4-FFF2-40B4-BE49-F238E27FC236}">
                <a16:creationId xmlns:a16="http://schemas.microsoft.com/office/drawing/2014/main" id="{2FB77190-D76A-63AD-8868-E4C4D2D57E28}"/>
              </a:ext>
            </a:extLst>
          </p:cNvPr>
          <p:cNvSpPr txBox="1"/>
          <p:nvPr/>
        </p:nvSpPr>
        <p:spPr>
          <a:xfrm>
            <a:off x="5633685" y="1535551"/>
            <a:ext cx="5854700" cy="1323439"/>
          </a:xfrm>
          <a:prstGeom prst="rect">
            <a:avLst/>
          </a:prstGeom>
          <a:noFill/>
        </p:spPr>
        <p:txBody>
          <a:bodyPr wrap="square" rtlCol="0">
            <a:spAutoFit/>
          </a:bodyPr>
          <a:lstStyle/>
          <a:p>
            <a:endParaRPr lang="es-MX" sz="2000" dirty="0"/>
          </a:p>
          <a:p>
            <a:endParaRPr lang="es-MX" sz="2000" dirty="0"/>
          </a:p>
          <a:p>
            <a:endParaRPr lang="es-MX" sz="2000" dirty="0"/>
          </a:p>
          <a:p>
            <a:endParaRPr lang="es-MX" sz="2000" dirty="0"/>
          </a:p>
        </p:txBody>
      </p:sp>
      <p:pic>
        <p:nvPicPr>
          <p:cNvPr id="19" name="Imagen 18">
            <a:extLst>
              <a:ext uri="{FF2B5EF4-FFF2-40B4-BE49-F238E27FC236}">
                <a16:creationId xmlns:a16="http://schemas.microsoft.com/office/drawing/2014/main" id="{F66DBF6A-3640-3F34-3EBF-6A383D67E44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2031215"/>
            <a:ext cx="5210483" cy="3473655"/>
          </a:xfrm>
          <a:prstGeom prst="rect">
            <a:avLst/>
          </a:prstGeom>
          <a:ln>
            <a:noFill/>
          </a:ln>
          <a:effectLst>
            <a:outerShdw blurRad="292100" dist="139700" dir="2700000" algn="tl" rotWithShape="0">
              <a:srgbClr val="333333">
                <a:alpha val="65000"/>
              </a:srgbClr>
            </a:outerShdw>
          </a:effectLst>
        </p:spPr>
      </p:pic>
      <p:pic>
        <p:nvPicPr>
          <p:cNvPr id="30" name="Imagen 29">
            <a:extLst>
              <a:ext uri="{FF2B5EF4-FFF2-40B4-BE49-F238E27FC236}">
                <a16:creationId xmlns:a16="http://schemas.microsoft.com/office/drawing/2014/main" id="{F57DC05F-1A6C-262D-C6D8-994BB3C30C7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04592" y="2031215"/>
            <a:ext cx="305891" cy="3473655"/>
          </a:xfrm>
          <a:prstGeom prst="rect">
            <a:avLst/>
          </a:prstGeom>
          <a:ln>
            <a:noFill/>
          </a:ln>
          <a:effectLst>
            <a:outerShdw blurRad="292100" dist="139700" dir="2700000" algn="tl" rotWithShape="0">
              <a:srgbClr val="333333">
                <a:alpha val="65000"/>
              </a:srgbClr>
            </a:outerShdw>
          </a:effectLst>
        </p:spPr>
      </p:pic>
      <p:pic>
        <p:nvPicPr>
          <p:cNvPr id="34" name="Imagen 33">
            <a:extLst>
              <a:ext uri="{FF2B5EF4-FFF2-40B4-BE49-F238E27FC236}">
                <a16:creationId xmlns:a16="http://schemas.microsoft.com/office/drawing/2014/main" id="{C45979E9-B65F-F945-F0E5-1B5BC38B36C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618872" y="5832613"/>
            <a:ext cx="1869513" cy="852247"/>
          </a:xfrm>
          <a:prstGeom prst="rect">
            <a:avLst/>
          </a:prstGeom>
          <a:ln>
            <a:noFill/>
          </a:ln>
          <a:effectLst>
            <a:outerShdw blurRad="292100" dist="139700" dir="2700000" algn="tl" rotWithShape="0">
              <a:srgbClr val="333333">
                <a:alpha val="65000"/>
              </a:srgbClr>
            </a:outerShdw>
          </a:effectLst>
        </p:spPr>
      </p:pic>
      <p:pic>
        <p:nvPicPr>
          <p:cNvPr id="4" name="Imagen 3"/>
          <p:cNvPicPr>
            <a:picLocks noChangeAspect="1"/>
          </p:cNvPicPr>
          <p:nvPr/>
        </p:nvPicPr>
        <p:blipFill>
          <a:blip r:embed="rId8"/>
          <a:stretch>
            <a:fillRect/>
          </a:stretch>
        </p:blipFill>
        <p:spPr>
          <a:xfrm>
            <a:off x="7407827" y="1202212"/>
            <a:ext cx="2827575" cy="1076400"/>
          </a:xfrm>
          <a:prstGeom prst="rect">
            <a:avLst/>
          </a:prstGeom>
        </p:spPr>
      </p:pic>
      <p:pic>
        <p:nvPicPr>
          <p:cNvPr id="5" name="Imagen 4"/>
          <p:cNvPicPr>
            <a:picLocks noChangeAspect="1"/>
          </p:cNvPicPr>
          <p:nvPr/>
        </p:nvPicPr>
        <p:blipFill>
          <a:blip r:embed="rId9"/>
          <a:stretch>
            <a:fillRect/>
          </a:stretch>
        </p:blipFill>
        <p:spPr>
          <a:xfrm>
            <a:off x="6661421" y="2692789"/>
            <a:ext cx="4320386" cy="2746203"/>
          </a:xfrm>
          <a:prstGeom prst="rect">
            <a:avLst/>
          </a:prstGeom>
        </p:spPr>
      </p:pic>
      <p:sp>
        <p:nvSpPr>
          <p:cNvPr id="14" name="CuadroTexto 13">
            <a:extLst>
              <a:ext uri="{FF2B5EF4-FFF2-40B4-BE49-F238E27FC236}">
                <a16:creationId xmlns:a16="http://schemas.microsoft.com/office/drawing/2014/main" id="{8FBB0CA9-67D6-A75B-A7DF-676FA8D59E1D}"/>
              </a:ext>
            </a:extLst>
          </p:cNvPr>
          <p:cNvSpPr txBox="1"/>
          <p:nvPr/>
        </p:nvSpPr>
        <p:spPr>
          <a:xfrm>
            <a:off x="216471" y="651899"/>
            <a:ext cx="3300452" cy="646331"/>
          </a:xfrm>
          <a:prstGeom prst="rect">
            <a:avLst/>
          </a:prstGeom>
          <a:noFill/>
        </p:spPr>
        <p:txBody>
          <a:bodyPr wrap="square" rtlCol="0">
            <a:spAutoFit/>
          </a:bodyPr>
          <a:lstStyle/>
          <a:p>
            <a:r>
              <a:rPr lang="es-BO" sz="3600" b="1" dirty="0">
                <a:solidFill>
                  <a:schemeClr val="accent1">
                    <a:lumMod val="75000"/>
                  </a:schemeClr>
                </a:solidFill>
              </a:rPr>
              <a:t>Situación Actual</a:t>
            </a:r>
            <a:endParaRPr lang="es-MX" sz="3600" b="1" dirty="0">
              <a:solidFill>
                <a:schemeClr val="accent1">
                  <a:lumMod val="75000"/>
                </a:schemeClr>
              </a:solidFill>
            </a:endParaRPr>
          </a:p>
        </p:txBody>
      </p:sp>
    </p:spTree>
    <p:extLst>
      <p:ext uri="{BB962C8B-B14F-4D97-AF65-F5344CB8AC3E}">
        <p14:creationId xmlns:p14="http://schemas.microsoft.com/office/powerpoint/2010/main" val="2407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F2729E11-48FF-3F71-9D7E-70542A6CA5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92015" y="1212574"/>
            <a:ext cx="4572000" cy="3856383"/>
          </a:xfrm>
          <a:prstGeom prst="rect">
            <a:avLst/>
          </a:prstGeom>
          <a:ln>
            <a:noFill/>
          </a:ln>
          <a:effectLst>
            <a:outerShdw blurRad="292100" dist="139700" dir="2700000" algn="tl" rotWithShape="0">
              <a:srgbClr val="333333">
                <a:alpha val="65000"/>
              </a:srgbClr>
            </a:outerShdw>
          </a:effectLst>
        </p:spPr>
      </p:pic>
      <p:pic>
        <p:nvPicPr>
          <p:cNvPr id="6" name="Imagen 5">
            <a:extLst>
              <a:ext uri="{FF2B5EF4-FFF2-40B4-BE49-F238E27FC236}">
                <a16:creationId xmlns:a16="http://schemas.microsoft.com/office/drawing/2014/main" id="{2CB74CC9-F05D-69FD-1E00-E7ABC39ABC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03875" y="0"/>
            <a:ext cx="4572000" cy="6858000"/>
          </a:xfrm>
          <a:prstGeom prst="rect">
            <a:avLst/>
          </a:prstGeom>
        </p:spPr>
      </p:pic>
      <p:pic>
        <p:nvPicPr>
          <p:cNvPr id="8" name="Imagen 7">
            <a:extLst>
              <a:ext uri="{FF2B5EF4-FFF2-40B4-BE49-F238E27FC236}">
                <a16:creationId xmlns:a16="http://schemas.microsoft.com/office/drawing/2014/main" id="{4BE27B72-EB57-8B97-C63C-CB968B4FD644}"/>
              </a:ext>
            </a:extLst>
          </p:cNvPr>
          <p:cNvPicPr>
            <a:picLocks noChangeAspect="1"/>
          </p:cNvPicPr>
          <p:nvPr/>
        </p:nvPicPr>
        <p:blipFill rotWithShape="1">
          <a:blip r:embed="rId5"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1" y="6019902"/>
            <a:ext cx="12191238" cy="838098"/>
          </a:xfrm>
          <a:prstGeom prst="rect">
            <a:avLst/>
          </a:prstGeom>
          <a:ln>
            <a:noFill/>
          </a:ln>
          <a:effectLst>
            <a:outerShdw blurRad="292100" dist="139700" dir="2700000" algn="tl" rotWithShape="0">
              <a:srgbClr val="333333">
                <a:alpha val="65000"/>
              </a:srgbClr>
            </a:outerShdw>
          </a:effectLst>
        </p:spPr>
      </p:pic>
      <p:pic>
        <p:nvPicPr>
          <p:cNvPr id="34" name="Imagen 33">
            <a:extLst>
              <a:ext uri="{FF2B5EF4-FFF2-40B4-BE49-F238E27FC236}">
                <a16:creationId xmlns:a16="http://schemas.microsoft.com/office/drawing/2014/main" id="{C45979E9-B65F-F945-F0E5-1B5BC38B36C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618872" y="5832613"/>
            <a:ext cx="1869513" cy="852247"/>
          </a:xfrm>
          <a:prstGeom prst="rect">
            <a:avLst/>
          </a:prstGeom>
          <a:ln>
            <a:noFill/>
          </a:ln>
          <a:effectLst>
            <a:outerShdw blurRad="292100" dist="139700" dir="2700000" algn="tl" rotWithShape="0">
              <a:srgbClr val="333333">
                <a:alpha val="65000"/>
              </a:srgbClr>
            </a:outerShdw>
          </a:effectLst>
        </p:spPr>
      </p:pic>
      <p:sp>
        <p:nvSpPr>
          <p:cNvPr id="4" name="CuadroTexto 3">
            <a:extLst>
              <a:ext uri="{FF2B5EF4-FFF2-40B4-BE49-F238E27FC236}">
                <a16:creationId xmlns:a16="http://schemas.microsoft.com/office/drawing/2014/main" id="{6368978F-6D9F-18A1-D69D-D373DD1B4C74}"/>
              </a:ext>
            </a:extLst>
          </p:cNvPr>
          <p:cNvSpPr txBox="1"/>
          <p:nvPr/>
        </p:nvSpPr>
        <p:spPr>
          <a:xfrm>
            <a:off x="507746" y="993578"/>
            <a:ext cx="3415900" cy="5078313"/>
          </a:xfrm>
          <a:prstGeom prst="rect">
            <a:avLst/>
          </a:prstGeom>
          <a:noFill/>
        </p:spPr>
        <p:txBody>
          <a:bodyPr wrap="square" rtlCol="0">
            <a:spAutoFit/>
          </a:bodyPr>
          <a:lstStyle/>
          <a:p>
            <a:pPr algn="just"/>
            <a:r>
              <a:rPr lang="es-BO" b="1" i="1" dirty="0">
                <a:latin typeface="Calibri Light" panose="020F0302020204030204" pitchFamily="34" charset="0"/>
                <a:ea typeface="Calibri" panose="020F0502020204030204" pitchFamily="34" charset="0"/>
                <a:cs typeface="Times New Roman" panose="02020603050405020304" pitchFamily="18" charset="0"/>
              </a:rPr>
              <a:t>Objetivo.- </a:t>
            </a:r>
            <a:r>
              <a:rPr lang="es-BO" dirty="0">
                <a:latin typeface="Calibri Light" panose="020F0302020204030204" pitchFamily="34" charset="0"/>
                <a:ea typeface="Calibri" panose="020F0502020204030204" pitchFamily="34" charset="0"/>
                <a:cs typeface="Times New Roman" panose="02020603050405020304" pitchFamily="18" charset="0"/>
              </a:rPr>
              <a:t>Gestar una nueva modalidad de registro o regularización de EPSAS para la otorgación de estos derechos de prestación de servicios de AP y AS.</a:t>
            </a:r>
          </a:p>
          <a:p>
            <a:pPr algn="just"/>
            <a:endParaRPr lang="es-BO" dirty="0">
              <a:latin typeface="Calibri Light" panose="020F0302020204030204" pitchFamily="34" charset="0"/>
              <a:ea typeface="Calibri" panose="020F0502020204030204" pitchFamily="34" charset="0"/>
              <a:cs typeface="Times New Roman" panose="02020603050405020304" pitchFamily="18" charset="0"/>
            </a:endParaRPr>
          </a:p>
          <a:p>
            <a:pPr algn="just"/>
            <a:r>
              <a:rPr lang="es-BO" b="1" i="1" dirty="0">
                <a:latin typeface="Calibri Light" panose="020F0302020204030204" pitchFamily="34" charset="0"/>
                <a:ea typeface="Calibri" panose="020F0502020204030204" pitchFamily="34" charset="0"/>
                <a:cs typeface="Times New Roman" panose="02020603050405020304" pitchFamily="18" charset="0"/>
              </a:rPr>
              <a:t>Mecanismo.- </a:t>
            </a:r>
            <a:r>
              <a:rPr lang="es-BO" dirty="0">
                <a:latin typeface="Calibri Light" panose="020F0302020204030204" pitchFamily="34" charset="0"/>
                <a:ea typeface="Calibri" panose="020F0502020204030204" pitchFamily="34" charset="0"/>
                <a:cs typeface="Times New Roman" panose="02020603050405020304" pitchFamily="18" charset="0"/>
              </a:rPr>
              <a:t>Proceso de regularización o registro de manera </a:t>
            </a:r>
            <a:r>
              <a:rPr lang="es-BO" b="1" i="1" dirty="0">
                <a:latin typeface="Calibri Light" panose="020F0302020204030204" pitchFamily="34" charset="0"/>
                <a:ea typeface="Calibri" panose="020F0502020204030204" pitchFamily="34" charset="0"/>
                <a:cs typeface="Times New Roman" panose="02020603050405020304" pitchFamily="18" charset="0"/>
              </a:rPr>
              <a:t>concurrente</a:t>
            </a:r>
            <a:r>
              <a:rPr lang="es-BO" dirty="0">
                <a:latin typeface="Calibri Light" panose="020F0302020204030204" pitchFamily="34" charset="0"/>
                <a:ea typeface="Calibri" panose="020F0502020204030204" pitchFamily="34" charset="0"/>
                <a:cs typeface="Times New Roman" panose="02020603050405020304" pitchFamily="18" charset="0"/>
              </a:rPr>
              <a:t> con los </a:t>
            </a:r>
            <a:r>
              <a:rPr lang="es-BO" b="1" i="1" dirty="0">
                <a:latin typeface="Calibri Light" panose="020F0302020204030204" pitchFamily="34" charset="0"/>
                <a:ea typeface="Calibri" panose="020F0502020204030204" pitchFamily="34" charset="0"/>
                <a:cs typeface="Times New Roman" panose="02020603050405020304" pitchFamily="18" charset="0"/>
              </a:rPr>
              <a:t>Gobiernos Autónomos Municipales </a:t>
            </a:r>
            <a:r>
              <a:rPr lang="es-BO" dirty="0">
                <a:latin typeface="Calibri Light" panose="020F0302020204030204" pitchFamily="34" charset="0"/>
                <a:ea typeface="Calibri" panose="020F0502020204030204" pitchFamily="34" charset="0"/>
                <a:cs typeface="Times New Roman" panose="02020603050405020304" pitchFamily="18" charset="0"/>
              </a:rPr>
              <a:t>y los </a:t>
            </a:r>
            <a:r>
              <a:rPr lang="es-BO" b="1" dirty="0">
                <a:latin typeface="Calibri Light" panose="020F0302020204030204" pitchFamily="34" charset="0"/>
                <a:ea typeface="Calibri" panose="020F0502020204030204" pitchFamily="34" charset="0"/>
                <a:cs typeface="Times New Roman" panose="02020603050405020304" pitchFamily="18" charset="0"/>
              </a:rPr>
              <a:t>Gobiernos Autónomos Departamentales</a:t>
            </a:r>
            <a:r>
              <a:rPr lang="es-BO" dirty="0">
                <a:latin typeface="Calibri Light" panose="020F0302020204030204" pitchFamily="34" charset="0"/>
                <a:ea typeface="Calibri" panose="020F0502020204030204" pitchFamily="34" charset="0"/>
                <a:cs typeface="Times New Roman" panose="02020603050405020304" pitchFamily="18" charset="0"/>
              </a:rPr>
              <a:t>, a través de convenios o acuerdos Intergubernativos de delegación competencial parcial, en el marco de lo establecido en la </a:t>
            </a:r>
            <a:r>
              <a:rPr lang="es-ES" dirty="0">
                <a:latin typeface="Calibri Light" panose="020F0302020204030204" pitchFamily="34" charset="0"/>
                <a:ea typeface="Arial" panose="020B0604020202020204" pitchFamily="34" charset="0"/>
                <a:cs typeface="Times New Roman" panose="02020603050405020304" pitchFamily="18" charset="0"/>
              </a:rPr>
              <a:t>Ley Nº 73, entre el nivel central del Estado y los gobiernos autónomos. </a:t>
            </a:r>
            <a:endParaRPr lang="es-MX" dirty="0"/>
          </a:p>
        </p:txBody>
      </p:sp>
      <p:sp>
        <p:nvSpPr>
          <p:cNvPr id="23" name="CuadroTexto 22">
            <a:extLst>
              <a:ext uri="{FF2B5EF4-FFF2-40B4-BE49-F238E27FC236}">
                <a16:creationId xmlns:a16="http://schemas.microsoft.com/office/drawing/2014/main" id="{2FB77190-D76A-63AD-8868-E4C4D2D57E28}"/>
              </a:ext>
            </a:extLst>
          </p:cNvPr>
          <p:cNvSpPr txBox="1"/>
          <p:nvPr/>
        </p:nvSpPr>
        <p:spPr>
          <a:xfrm>
            <a:off x="4431393" y="2565547"/>
            <a:ext cx="3215198" cy="2246769"/>
          </a:xfrm>
          <a:prstGeom prst="rect">
            <a:avLst/>
          </a:prstGeom>
          <a:noFill/>
        </p:spPr>
        <p:txBody>
          <a:bodyPr wrap="square" rtlCol="0">
            <a:spAutoFit/>
          </a:bodyPr>
          <a:lstStyle/>
          <a:p>
            <a:r>
              <a:rPr lang="es-BO" sz="2800" b="1" i="1" dirty="0">
                <a:solidFill>
                  <a:schemeClr val="bg1"/>
                </a:solidFill>
                <a:latin typeface="AktivGrotesk-Thin" panose="020B0403020202020204" pitchFamily="34" charset="0"/>
              </a:rPr>
              <a:t>“La articulación de actores, origina sinergias”</a:t>
            </a:r>
          </a:p>
          <a:p>
            <a:endParaRPr lang="es-MX" sz="2800" i="1" dirty="0">
              <a:solidFill>
                <a:schemeClr val="bg1"/>
              </a:solidFill>
              <a:latin typeface="AktivGrotesk-Thin" panose="020B0403020202020204" pitchFamily="34" charset="0"/>
            </a:endParaRPr>
          </a:p>
          <a:p>
            <a:endParaRPr lang="es-MX" sz="2800" i="1" dirty="0">
              <a:solidFill>
                <a:schemeClr val="bg1"/>
              </a:solidFill>
              <a:latin typeface="AktivGrotesk-Thin" panose="020B0403020202020204" pitchFamily="34" charset="0"/>
            </a:endParaRPr>
          </a:p>
        </p:txBody>
      </p:sp>
      <p:sp>
        <p:nvSpPr>
          <p:cNvPr id="11" name="CuadroTexto 10">
            <a:extLst>
              <a:ext uri="{FF2B5EF4-FFF2-40B4-BE49-F238E27FC236}">
                <a16:creationId xmlns:a16="http://schemas.microsoft.com/office/drawing/2014/main" id="{B58CED62-C8B7-89C9-D0A7-0D4F790EA2A1}"/>
              </a:ext>
            </a:extLst>
          </p:cNvPr>
          <p:cNvSpPr txBox="1"/>
          <p:nvPr/>
        </p:nvSpPr>
        <p:spPr>
          <a:xfrm>
            <a:off x="3755277" y="1388741"/>
            <a:ext cx="970137" cy="2215991"/>
          </a:xfrm>
          <a:prstGeom prst="rect">
            <a:avLst/>
          </a:prstGeom>
          <a:noFill/>
        </p:spPr>
        <p:txBody>
          <a:bodyPr wrap="none" rtlCol="0">
            <a:spAutoFit/>
          </a:bodyPr>
          <a:lstStyle/>
          <a:p>
            <a:r>
              <a:rPr lang="es-BO" sz="13800" dirty="0">
                <a:solidFill>
                  <a:srgbClr val="C86750"/>
                </a:solidFill>
                <a:latin typeface="Times New Roman" panose="02020603050405020304" pitchFamily="18" charset="0"/>
                <a:cs typeface="Times New Roman" panose="02020603050405020304" pitchFamily="18" charset="0"/>
              </a:rPr>
              <a:t>“</a:t>
            </a:r>
            <a:endParaRPr lang="es-MX" sz="1200" dirty="0">
              <a:solidFill>
                <a:srgbClr val="C86750"/>
              </a:solidFill>
              <a:latin typeface="Times New Roman" panose="02020603050405020304" pitchFamily="18" charset="0"/>
              <a:cs typeface="Times New Roman" panose="02020603050405020304" pitchFamily="18" charset="0"/>
            </a:endParaRPr>
          </a:p>
        </p:txBody>
      </p:sp>
      <p:sp>
        <p:nvSpPr>
          <p:cNvPr id="10" name="CuadroTexto 9">
            <a:extLst>
              <a:ext uri="{FF2B5EF4-FFF2-40B4-BE49-F238E27FC236}">
                <a16:creationId xmlns:a16="http://schemas.microsoft.com/office/drawing/2014/main" id="{8FBB0CA9-67D6-A75B-A7DF-676FA8D59E1D}"/>
              </a:ext>
            </a:extLst>
          </p:cNvPr>
          <p:cNvSpPr txBox="1"/>
          <p:nvPr/>
        </p:nvSpPr>
        <p:spPr>
          <a:xfrm>
            <a:off x="365939" y="230808"/>
            <a:ext cx="4751183" cy="646331"/>
          </a:xfrm>
          <a:prstGeom prst="rect">
            <a:avLst/>
          </a:prstGeom>
          <a:noFill/>
        </p:spPr>
        <p:txBody>
          <a:bodyPr wrap="square" rtlCol="0">
            <a:spAutoFit/>
          </a:bodyPr>
          <a:lstStyle/>
          <a:p>
            <a:r>
              <a:rPr lang="es-BO" sz="3600" b="1" dirty="0">
                <a:solidFill>
                  <a:schemeClr val="accent1">
                    <a:lumMod val="75000"/>
                  </a:schemeClr>
                </a:solidFill>
              </a:rPr>
              <a:t>Estrategia Diferenciada</a:t>
            </a:r>
            <a:endParaRPr lang="es-MX" sz="3600" b="1" dirty="0">
              <a:solidFill>
                <a:schemeClr val="accent1">
                  <a:lumMod val="75000"/>
                </a:schemeClr>
              </a:solidFill>
            </a:endParaRPr>
          </a:p>
        </p:txBody>
      </p:sp>
    </p:spTree>
    <p:extLst>
      <p:ext uri="{BB962C8B-B14F-4D97-AF65-F5344CB8AC3E}">
        <p14:creationId xmlns:p14="http://schemas.microsoft.com/office/powerpoint/2010/main" val="3153517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BE27B72-EB57-8B97-C63C-CB968B4FD644}"/>
              </a:ext>
            </a:extLst>
          </p:cNvPr>
          <p:cNvPicPr>
            <a:picLocks noChangeAspect="1"/>
          </p:cNvPicPr>
          <p:nvPr/>
        </p:nvPicPr>
        <p:blipFill rotWithShape="1">
          <a:blip r:embed="rId3"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1" y="6019902"/>
            <a:ext cx="12191238" cy="838098"/>
          </a:xfrm>
          <a:prstGeom prst="rect">
            <a:avLst/>
          </a:prstGeom>
          <a:ln>
            <a:noFill/>
          </a:ln>
          <a:effectLst>
            <a:outerShdw blurRad="292100" dist="139700" dir="2700000" algn="tl" rotWithShape="0">
              <a:srgbClr val="333333">
                <a:alpha val="65000"/>
              </a:srgbClr>
            </a:outerShdw>
          </a:effectLst>
        </p:spPr>
      </p:pic>
      <p:pic>
        <p:nvPicPr>
          <p:cNvPr id="12" name="Imagen 11">
            <a:extLst>
              <a:ext uri="{FF2B5EF4-FFF2-40B4-BE49-F238E27FC236}">
                <a16:creationId xmlns:a16="http://schemas.microsoft.com/office/drawing/2014/main" id="{E2875D45-FD5B-BE24-5E3E-25187BF19261}"/>
              </a:ext>
            </a:extLst>
          </p:cNvPr>
          <p:cNvPicPr>
            <a:picLocks noChangeAspect="1"/>
          </p:cNvPicPr>
          <p:nvPr/>
        </p:nvPicPr>
        <p:blipFill rotWithShape="1">
          <a:blip r:embed="rId4" cstate="screen">
            <a:clrChange>
              <a:clrFrom>
                <a:srgbClr val="106079"/>
              </a:clrFrom>
              <a:clrTo>
                <a:srgbClr val="106079">
                  <a:alpha val="0"/>
                </a:srgbClr>
              </a:clrTo>
            </a:clrChange>
            <a:extLst>
              <a:ext uri="{28A0092B-C50C-407E-A947-70E740481C1C}">
                <a14:useLocalDpi xmlns:a14="http://schemas.microsoft.com/office/drawing/2010/main"/>
              </a:ext>
            </a:extLst>
          </a:blip>
          <a:srcRect/>
          <a:stretch/>
        </p:blipFill>
        <p:spPr>
          <a:xfrm>
            <a:off x="762" y="-8411"/>
            <a:ext cx="12191238" cy="838098"/>
          </a:xfrm>
          <a:prstGeom prst="rect">
            <a:avLst/>
          </a:prstGeom>
          <a:ln>
            <a:noFill/>
          </a:ln>
          <a:effectLst>
            <a:outerShdw blurRad="292100" dist="139700" dir="2700000" algn="tl" rotWithShape="0">
              <a:srgbClr val="333333">
                <a:alpha val="65000"/>
              </a:srgbClr>
            </a:outerShdw>
          </a:effectLst>
        </p:spPr>
      </p:pic>
      <p:sp>
        <p:nvSpPr>
          <p:cNvPr id="23" name="CuadroTexto 22">
            <a:extLst>
              <a:ext uri="{FF2B5EF4-FFF2-40B4-BE49-F238E27FC236}">
                <a16:creationId xmlns:a16="http://schemas.microsoft.com/office/drawing/2014/main" id="{2FB77190-D76A-63AD-8868-E4C4D2D57E28}"/>
              </a:ext>
            </a:extLst>
          </p:cNvPr>
          <p:cNvSpPr txBox="1"/>
          <p:nvPr/>
        </p:nvSpPr>
        <p:spPr>
          <a:xfrm>
            <a:off x="5774362" y="1816904"/>
            <a:ext cx="5854700" cy="3785652"/>
          </a:xfrm>
          <a:prstGeom prst="rect">
            <a:avLst/>
          </a:prstGeom>
          <a:noFill/>
        </p:spPr>
        <p:txBody>
          <a:bodyPr wrap="square" rtlCol="0">
            <a:spAutoFit/>
          </a:bodyPr>
          <a:lstStyle/>
          <a:p>
            <a:r>
              <a:rPr lang="es-BO" sz="2000" dirty="0">
                <a:latin typeface="Calibri Light" panose="020F0302020204030204" pitchFamily="34" charset="0"/>
                <a:ea typeface="Calibri" panose="020F0502020204030204" pitchFamily="34" charset="0"/>
              </a:rPr>
              <a:t>La División de Agua y Saneamiento (INE/WSA) del BID, viene apoyando al Estado Plurinacional de Bolivia a través del Ministerio de Medio Ambiente y Agua (MMAyA) con la Cooperación Técnica no Reembolsable BO-T1306: “Apoyo a la Elaboración de la Estrategia Nacional de Tratamiento de Aguas Residuales y a la Estrategia Rural de Agua y Saneamiento en Bolivia”. </a:t>
            </a:r>
          </a:p>
          <a:p>
            <a:endParaRPr lang="es-BO" sz="2000" dirty="0">
              <a:latin typeface="Calibri Light" panose="020F0302020204030204" pitchFamily="34" charset="0"/>
              <a:ea typeface="Calibri" panose="020F0502020204030204" pitchFamily="34" charset="0"/>
            </a:endParaRPr>
          </a:p>
          <a:p>
            <a:r>
              <a:rPr lang="es-BO" sz="2000" dirty="0">
                <a:latin typeface="Calibri Light" panose="020F0302020204030204" pitchFamily="34" charset="0"/>
                <a:ea typeface="Calibri" panose="020F0502020204030204" pitchFamily="34" charset="0"/>
              </a:rPr>
              <a:t>En este apoyo, se ha logrado incluir la: </a:t>
            </a:r>
            <a:r>
              <a:rPr lang="es-BO" sz="2000" b="1" i="1" dirty="0">
                <a:latin typeface="Calibri Light" panose="020F0302020204030204" pitchFamily="34" charset="0"/>
                <a:ea typeface="Calibri" panose="020F0502020204030204" pitchFamily="34" charset="0"/>
              </a:rPr>
              <a:t>“EXPERIENCIA PILOTO DE REGULARIZACIÓN CONCURRENTE DE EPSAS Y RELEVAMIENTO DE INFORMACIÓN PARA PLATAFORMAS INFORMÁTICAS”</a:t>
            </a:r>
            <a:endParaRPr lang="es-MX" sz="2000" b="1" i="1" dirty="0"/>
          </a:p>
        </p:txBody>
      </p:sp>
      <p:pic>
        <p:nvPicPr>
          <p:cNvPr id="19" name="Imagen 18">
            <a:extLst>
              <a:ext uri="{FF2B5EF4-FFF2-40B4-BE49-F238E27FC236}">
                <a16:creationId xmlns:a16="http://schemas.microsoft.com/office/drawing/2014/main" id="{F66DBF6A-3640-3F34-3EBF-6A383D67E44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2031214"/>
            <a:ext cx="5210483" cy="3473655"/>
          </a:xfrm>
          <a:prstGeom prst="rect">
            <a:avLst/>
          </a:prstGeom>
          <a:ln>
            <a:noFill/>
          </a:ln>
          <a:effectLst>
            <a:outerShdw blurRad="292100" dist="139700" dir="2700000" algn="tl" rotWithShape="0">
              <a:srgbClr val="333333">
                <a:alpha val="65000"/>
              </a:srgbClr>
            </a:outerShdw>
          </a:effectLst>
        </p:spPr>
      </p:pic>
      <p:pic>
        <p:nvPicPr>
          <p:cNvPr id="30" name="Imagen 29">
            <a:extLst>
              <a:ext uri="{FF2B5EF4-FFF2-40B4-BE49-F238E27FC236}">
                <a16:creationId xmlns:a16="http://schemas.microsoft.com/office/drawing/2014/main" id="{F57DC05F-1A6C-262D-C6D8-994BB3C30C7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04592" y="2031215"/>
            <a:ext cx="305891" cy="3473655"/>
          </a:xfrm>
          <a:prstGeom prst="rect">
            <a:avLst/>
          </a:prstGeom>
          <a:ln>
            <a:noFill/>
          </a:ln>
          <a:effectLst>
            <a:outerShdw blurRad="292100" dist="139700" dir="2700000" algn="tl" rotWithShape="0">
              <a:srgbClr val="333333">
                <a:alpha val="65000"/>
              </a:srgbClr>
            </a:outerShdw>
          </a:effectLst>
        </p:spPr>
      </p:pic>
      <p:pic>
        <p:nvPicPr>
          <p:cNvPr id="34" name="Imagen 33">
            <a:extLst>
              <a:ext uri="{FF2B5EF4-FFF2-40B4-BE49-F238E27FC236}">
                <a16:creationId xmlns:a16="http://schemas.microsoft.com/office/drawing/2014/main" id="{C45979E9-B65F-F945-F0E5-1B5BC38B36C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618872" y="5832613"/>
            <a:ext cx="1869513" cy="852247"/>
          </a:xfrm>
          <a:prstGeom prst="rect">
            <a:avLst/>
          </a:prstGeom>
          <a:ln>
            <a:noFill/>
          </a:ln>
          <a:effectLst>
            <a:outerShdw blurRad="292100" dist="139700" dir="2700000" algn="tl" rotWithShape="0">
              <a:srgbClr val="333333">
                <a:alpha val="65000"/>
              </a:srgbClr>
            </a:outerShdw>
          </a:effectLst>
        </p:spPr>
      </p:pic>
      <p:sp>
        <p:nvSpPr>
          <p:cNvPr id="14" name="CuadroTexto 13">
            <a:extLst>
              <a:ext uri="{FF2B5EF4-FFF2-40B4-BE49-F238E27FC236}">
                <a16:creationId xmlns:a16="http://schemas.microsoft.com/office/drawing/2014/main" id="{8FBB0CA9-67D6-A75B-A7DF-676FA8D59E1D}"/>
              </a:ext>
            </a:extLst>
          </p:cNvPr>
          <p:cNvSpPr txBox="1"/>
          <p:nvPr/>
        </p:nvSpPr>
        <p:spPr>
          <a:xfrm>
            <a:off x="216471" y="651899"/>
            <a:ext cx="3300452" cy="646331"/>
          </a:xfrm>
          <a:prstGeom prst="rect">
            <a:avLst/>
          </a:prstGeom>
          <a:noFill/>
        </p:spPr>
        <p:txBody>
          <a:bodyPr wrap="square" rtlCol="0">
            <a:spAutoFit/>
          </a:bodyPr>
          <a:lstStyle/>
          <a:p>
            <a:r>
              <a:rPr lang="es-BO" sz="3600" b="1" dirty="0">
                <a:solidFill>
                  <a:schemeClr val="accent1">
                    <a:lumMod val="75000"/>
                  </a:schemeClr>
                </a:solidFill>
              </a:rPr>
              <a:t>Proyecto Piloto</a:t>
            </a:r>
            <a:endParaRPr lang="es-MX" sz="3600" b="1" dirty="0">
              <a:solidFill>
                <a:schemeClr val="accent1">
                  <a:lumMod val="75000"/>
                </a:schemeClr>
              </a:solidFill>
            </a:endParaRPr>
          </a:p>
        </p:txBody>
      </p:sp>
    </p:spTree>
    <p:extLst>
      <p:ext uri="{BB962C8B-B14F-4D97-AF65-F5344CB8AC3E}">
        <p14:creationId xmlns:p14="http://schemas.microsoft.com/office/powerpoint/2010/main" val="3459390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2892C3E0-2781-E745-4470-12066D2986AF}"/>
              </a:ext>
            </a:extLst>
          </p:cNvPr>
          <p:cNvSpPr/>
          <p:nvPr/>
        </p:nvSpPr>
        <p:spPr>
          <a:xfrm>
            <a:off x="-2" y="811280"/>
            <a:ext cx="12192002" cy="119424"/>
          </a:xfrm>
          <a:prstGeom prst="rect">
            <a:avLst/>
          </a:prstGeom>
          <a:solidFill>
            <a:srgbClr val="C867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Rectángulo 14">
            <a:extLst>
              <a:ext uri="{FF2B5EF4-FFF2-40B4-BE49-F238E27FC236}">
                <a16:creationId xmlns:a16="http://schemas.microsoft.com/office/drawing/2014/main" id="{3A40DC74-859F-D2D0-EB84-EC5CC588EBF0}"/>
              </a:ext>
            </a:extLst>
          </p:cNvPr>
          <p:cNvSpPr/>
          <p:nvPr/>
        </p:nvSpPr>
        <p:spPr>
          <a:xfrm>
            <a:off x="-2" y="495717"/>
            <a:ext cx="12192002" cy="315563"/>
          </a:xfrm>
          <a:prstGeom prst="rect">
            <a:avLst/>
          </a:prstGeom>
          <a:solidFill>
            <a:srgbClr val="165C78"/>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8" name="Imagen 7">
            <a:extLst>
              <a:ext uri="{FF2B5EF4-FFF2-40B4-BE49-F238E27FC236}">
                <a16:creationId xmlns:a16="http://schemas.microsoft.com/office/drawing/2014/main" id="{4BE27B72-EB57-8B97-C63C-CB968B4FD644}"/>
              </a:ext>
            </a:extLst>
          </p:cNvPr>
          <p:cNvPicPr>
            <a:picLocks noChangeAspect="1"/>
          </p:cNvPicPr>
          <p:nvPr/>
        </p:nvPicPr>
        <p:blipFill rotWithShape="1">
          <a:blip r:embed="rId3"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1" y="6019902"/>
            <a:ext cx="12191238" cy="838098"/>
          </a:xfrm>
          <a:prstGeom prst="rect">
            <a:avLst/>
          </a:prstGeom>
          <a:ln>
            <a:noFill/>
          </a:ln>
          <a:effectLst>
            <a:outerShdw blurRad="292100" dist="139700" dir="2700000" algn="tl" rotWithShape="0">
              <a:srgbClr val="333333">
                <a:alpha val="65000"/>
              </a:srgbClr>
            </a:outerShdw>
          </a:effectLst>
        </p:spPr>
      </p:pic>
      <p:sp>
        <p:nvSpPr>
          <p:cNvPr id="22" name="CuadroTexto 21">
            <a:extLst>
              <a:ext uri="{FF2B5EF4-FFF2-40B4-BE49-F238E27FC236}">
                <a16:creationId xmlns:a16="http://schemas.microsoft.com/office/drawing/2014/main" id="{8FBB0CA9-67D6-A75B-A7DF-676FA8D59E1D}"/>
              </a:ext>
            </a:extLst>
          </p:cNvPr>
          <p:cNvSpPr txBox="1"/>
          <p:nvPr/>
        </p:nvSpPr>
        <p:spPr>
          <a:xfrm>
            <a:off x="446963" y="335290"/>
            <a:ext cx="3729383" cy="646331"/>
          </a:xfrm>
          <a:prstGeom prst="rect">
            <a:avLst/>
          </a:prstGeom>
          <a:noFill/>
        </p:spPr>
        <p:txBody>
          <a:bodyPr wrap="square" rtlCol="0">
            <a:spAutoFit/>
          </a:bodyPr>
          <a:lstStyle/>
          <a:p>
            <a:r>
              <a:rPr lang="es-BO" sz="3600" b="1" dirty="0">
                <a:solidFill>
                  <a:srgbClr val="C86750"/>
                </a:solidFill>
              </a:rPr>
              <a:t>Fases del Proyecto</a:t>
            </a:r>
            <a:endParaRPr lang="es-MX" sz="3600" b="1" dirty="0">
              <a:solidFill>
                <a:srgbClr val="C86750"/>
              </a:solidFill>
            </a:endParaRPr>
          </a:p>
        </p:txBody>
      </p:sp>
      <p:pic>
        <p:nvPicPr>
          <p:cNvPr id="31" name="Imagen 30">
            <a:extLst>
              <a:ext uri="{FF2B5EF4-FFF2-40B4-BE49-F238E27FC236}">
                <a16:creationId xmlns:a16="http://schemas.microsoft.com/office/drawing/2014/main" id="{EC72FD19-DD9A-42BD-F917-CE24AC3A0A0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618872" y="5832613"/>
            <a:ext cx="1869513" cy="852247"/>
          </a:xfrm>
          <a:prstGeom prst="rect">
            <a:avLst/>
          </a:prstGeom>
          <a:ln>
            <a:noFill/>
          </a:ln>
          <a:effectLst>
            <a:outerShdw blurRad="292100" dist="139700" dir="2700000" algn="tl" rotWithShape="0">
              <a:srgbClr val="333333">
                <a:alpha val="65000"/>
              </a:srgbClr>
            </a:outerShdw>
          </a:effectLst>
        </p:spPr>
      </p:pic>
      <p:sp>
        <p:nvSpPr>
          <p:cNvPr id="14" name="Rectángulo redondeado 13"/>
          <p:cNvSpPr/>
          <p:nvPr/>
        </p:nvSpPr>
        <p:spPr>
          <a:xfrm>
            <a:off x="561317" y="1186406"/>
            <a:ext cx="5652770" cy="4730750"/>
          </a:xfrm>
          <a:prstGeom prst="roundRect">
            <a:avLst/>
          </a:pr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BO"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graphicFrame>
        <p:nvGraphicFramePr>
          <p:cNvPr id="16" name="Diagrama 15"/>
          <p:cNvGraphicFramePr/>
          <p:nvPr>
            <p:extLst>
              <p:ext uri="{D42A27DB-BD31-4B8C-83A1-F6EECF244321}">
                <p14:modId xmlns:p14="http://schemas.microsoft.com/office/powerpoint/2010/main" val="3259680350"/>
              </p:ext>
            </p:extLst>
          </p:nvPr>
        </p:nvGraphicFramePr>
        <p:xfrm>
          <a:off x="527662" y="1421195"/>
          <a:ext cx="5686425" cy="42100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Rectángulo redondeado 3"/>
          <p:cNvSpPr/>
          <p:nvPr/>
        </p:nvSpPr>
        <p:spPr>
          <a:xfrm>
            <a:off x="6535270" y="1319361"/>
            <a:ext cx="4868353" cy="45302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BO" sz="1100" dirty="0">
              <a:solidFill>
                <a:schemeClr val="accent5">
                  <a:lumMod val="60000"/>
                  <a:lumOff val="40000"/>
                </a:schemeClr>
              </a:solidFill>
            </a:endParaRPr>
          </a:p>
          <a:p>
            <a:endParaRPr lang="es-BO" sz="1100" dirty="0">
              <a:solidFill>
                <a:schemeClr val="accent5">
                  <a:lumMod val="60000"/>
                  <a:lumOff val="40000"/>
                </a:schemeClr>
              </a:solidFill>
            </a:endParaRPr>
          </a:p>
          <a:p>
            <a:r>
              <a:rPr lang="es-BO" sz="1100" dirty="0">
                <a:solidFill>
                  <a:schemeClr val="accent5">
                    <a:lumMod val="60000"/>
                    <a:lumOff val="40000"/>
                  </a:schemeClr>
                </a:solidFill>
              </a:rPr>
              <a:t>                                             </a:t>
            </a:r>
            <a:r>
              <a:rPr lang="es-BO" sz="1100" b="1" u="sng" dirty="0">
                <a:solidFill>
                  <a:schemeClr val="tx2">
                    <a:lumMod val="75000"/>
                  </a:schemeClr>
                </a:solidFill>
              </a:rPr>
              <a:t>1ra. Fase: (Concluida)</a:t>
            </a:r>
            <a:endParaRPr lang="es-BO" sz="1100" b="1" u="sng" dirty="0">
              <a:solidFill>
                <a:schemeClr val="accent1">
                  <a:lumMod val="75000"/>
                </a:schemeClr>
              </a:solidFill>
            </a:endParaRPr>
          </a:p>
          <a:p>
            <a:endParaRPr lang="es-BO" sz="1100" dirty="0">
              <a:solidFill>
                <a:schemeClr val="accent1">
                  <a:lumMod val="75000"/>
                </a:schemeClr>
              </a:solidFill>
            </a:endParaRPr>
          </a:p>
          <a:p>
            <a:pPr marL="735330" indent="-285750" algn="just">
              <a:lnSpc>
                <a:spcPct val="107000"/>
              </a:lnSpc>
              <a:spcAft>
                <a:spcPts val="800"/>
              </a:spcAft>
              <a:buFont typeface="Wingdings" panose="05000000000000000000" pitchFamily="2" charset="2"/>
              <a:buChar char="ü"/>
              <a:defRPr/>
            </a:pPr>
            <a:r>
              <a:rPr lang="es-BO" sz="1100" dirty="0">
                <a:solidFill>
                  <a:schemeClr val="accent1">
                    <a:lumMod val="75000"/>
                  </a:schemeClr>
                </a:solidFill>
                <a:ea typeface="Calibri" panose="020F0502020204030204" pitchFamily="34" charset="0"/>
                <a:cs typeface="Times New Roman" panose="02020603050405020304" pitchFamily="18" charset="0"/>
              </a:rPr>
              <a:t>Un diagnóstico FODA de las capacidades, logística, recursos humanos y otros de los GAM de Chuquisaca.</a:t>
            </a:r>
          </a:p>
          <a:p>
            <a:pPr marL="735330" indent="-285750" algn="just">
              <a:lnSpc>
                <a:spcPct val="107000"/>
              </a:lnSpc>
              <a:spcAft>
                <a:spcPts val="800"/>
              </a:spcAft>
              <a:buFont typeface="Wingdings" panose="05000000000000000000" pitchFamily="2" charset="2"/>
              <a:buChar char="ü"/>
              <a:defRPr/>
            </a:pPr>
            <a:r>
              <a:rPr lang="es-BO" sz="1100" dirty="0">
                <a:solidFill>
                  <a:schemeClr val="accent1">
                    <a:lumMod val="75000"/>
                  </a:schemeClr>
                </a:solidFill>
                <a:ea typeface="Calibri" panose="020F0502020204030204" pitchFamily="34" charset="0"/>
                <a:cs typeface="Times New Roman" panose="02020603050405020304" pitchFamily="18" charset="0"/>
              </a:rPr>
              <a:t>La suscripción de </a:t>
            </a:r>
            <a:r>
              <a:rPr lang="es-BO" sz="1100" u="sng" dirty="0">
                <a:solidFill>
                  <a:schemeClr val="accent1">
                    <a:lumMod val="75000"/>
                  </a:schemeClr>
                </a:solidFill>
                <a:ea typeface="Calibri" panose="020F0502020204030204" pitchFamily="34" charset="0"/>
                <a:cs typeface="Times New Roman" panose="02020603050405020304" pitchFamily="18" charset="0"/>
              </a:rPr>
              <a:t>14 Convenios de concurrencia entre los GAMS de Chuquisaca y la AAPS</a:t>
            </a:r>
            <a:r>
              <a:rPr lang="es-BO" sz="1100" dirty="0">
                <a:solidFill>
                  <a:schemeClr val="accent1">
                    <a:lumMod val="75000"/>
                  </a:schemeClr>
                </a:solidFill>
                <a:ea typeface="Calibri" panose="020F0502020204030204" pitchFamily="34" charset="0"/>
                <a:cs typeface="Times New Roman" panose="02020603050405020304" pitchFamily="18" charset="0"/>
              </a:rPr>
              <a:t>.  La experiencia esta alcanzando a el 48% de la totalidad de los municipios del Departamento.  </a:t>
            </a:r>
          </a:p>
          <a:p>
            <a:pPr marL="735330" indent="-285750" algn="just">
              <a:lnSpc>
                <a:spcPct val="107000"/>
              </a:lnSpc>
              <a:spcAft>
                <a:spcPts val="800"/>
              </a:spcAft>
              <a:buFont typeface="Wingdings" panose="05000000000000000000" pitchFamily="2" charset="2"/>
              <a:buChar char="ü"/>
              <a:defRPr/>
            </a:pPr>
            <a:r>
              <a:rPr lang="es-BO" sz="1100" dirty="0">
                <a:solidFill>
                  <a:schemeClr val="accent1">
                    <a:lumMod val="75000"/>
                  </a:schemeClr>
                </a:solidFill>
                <a:ea typeface="Calibri" panose="020F0502020204030204" pitchFamily="34" charset="0"/>
                <a:cs typeface="Times New Roman" panose="02020603050405020304" pitchFamily="18" charset="0"/>
              </a:rPr>
              <a:t>Asimismo, estos GAMs han suscrito convenios con </a:t>
            </a:r>
            <a:r>
              <a:rPr lang="es-BO" sz="1100" u="sng" dirty="0">
                <a:solidFill>
                  <a:schemeClr val="accent1">
                    <a:lumMod val="75000"/>
                  </a:schemeClr>
                </a:solidFill>
                <a:ea typeface="Calibri" panose="020F0502020204030204" pitchFamily="34" charset="0"/>
                <a:cs typeface="Times New Roman" panose="02020603050405020304" pitchFamily="18" charset="0"/>
              </a:rPr>
              <a:t>53 EPSAS que no cuentan con registro </a:t>
            </a:r>
            <a:r>
              <a:rPr lang="es-BO" sz="1100" dirty="0">
                <a:solidFill>
                  <a:schemeClr val="accent1">
                    <a:lumMod val="75000"/>
                  </a:schemeClr>
                </a:solidFill>
                <a:ea typeface="Calibri" panose="020F0502020204030204" pitchFamily="34" charset="0"/>
                <a:cs typeface="Times New Roman" panose="02020603050405020304" pitchFamily="18" charset="0"/>
              </a:rPr>
              <a:t>o licencia de su ámbito municipal.   </a:t>
            </a:r>
          </a:p>
          <a:p>
            <a:pPr marL="735330" indent="-285750" algn="just">
              <a:lnSpc>
                <a:spcPct val="107000"/>
              </a:lnSpc>
              <a:spcAft>
                <a:spcPts val="800"/>
              </a:spcAft>
              <a:buFont typeface="Wingdings" panose="05000000000000000000" pitchFamily="2" charset="2"/>
              <a:buChar char="ü"/>
              <a:defRPr/>
            </a:pPr>
            <a:r>
              <a:rPr lang="es-BO" sz="1100" dirty="0">
                <a:solidFill>
                  <a:schemeClr val="accent1">
                    <a:lumMod val="75000"/>
                  </a:schemeClr>
                </a:solidFill>
                <a:ea typeface="Calibri" panose="020F0502020204030204" pitchFamily="34" charset="0"/>
                <a:cs typeface="Times New Roman" panose="02020603050405020304" pitchFamily="18" charset="0"/>
              </a:rPr>
              <a:t>Generado Manuales, Guías y Listas de Chequeo para el proceso de relevamiento de información técnica, económica, financiera, comercial y legal de las EPSA de ámbito rural.  </a:t>
            </a:r>
          </a:p>
          <a:p>
            <a:pPr marL="735330" indent="-285750" algn="just">
              <a:lnSpc>
                <a:spcPct val="107000"/>
              </a:lnSpc>
              <a:spcAft>
                <a:spcPts val="800"/>
              </a:spcAft>
              <a:buFont typeface="Wingdings" panose="05000000000000000000" pitchFamily="2" charset="2"/>
              <a:buChar char="ü"/>
              <a:defRPr/>
            </a:pPr>
            <a:r>
              <a:rPr lang="es-BO" sz="1100" dirty="0">
                <a:solidFill>
                  <a:schemeClr val="accent1">
                    <a:lumMod val="75000"/>
                  </a:schemeClr>
                </a:solidFill>
                <a:ea typeface="Calibri" panose="020F0502020204030204" pitchFamily="34" charset="0"/>
                <a:cs typeface="Times New Roman" panose="02020603050405020304" pitchFamily="18" charset="0"/>
              </a:rPr>
              <a:t>Se han generado los “Convenios Intergubernativos de Delegación Competencial Tipo” en consulta al Servicio Estatal de Autonomías – SEA.</a:t>
            </a:r>
          </a:p>
          <a:p>
            <a:pPr algn="just"/>
            <a:r>
              <a:rPr lang="es-BO" dirty="0">
                <a:solidFill>
                  <a:schemeClr val="tx2">
                    <a:lumMod val="75000"/>
                  </a:schemeClr>
                </a:solidFill>
              </a:rPr>
              <a:t> </a:t>
            </a:r>
          </a:p>
        </p:txBody>
      </p:sp>
    </p:spTree>
    <p:extLst>
      <p:ext uri="{BB962C8B-B14F-4D97-AF65-F5344CB8AC3E}">
        <p14:creationId xmlns:p14="http://schemas.microsoft.com/office/powerpoint/2010/main" val="392754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2892C3E0-2781-E745-4470-12066D2986AF}"/>
              </a:ext>
            </a:extLst>
          </p:cNvPr>
          <p:cNvSpPr/>
          <p:nvPr/>
        </p:nvSpPr>
        <p:spPr>
          <a:xfrm>
            <a:off x="-2" y="811280"/>
            <a:ext cx="12192002" cy="119424"/>
          </a:xfrm>
          <a:prstGeom prst="rect">
            <a:avLst/>
          </a:prstGeom>
          <a:solidFill>
            <a:srgbClr val="C867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Rectángulo 14">
            <a:extLst>
              <a:ext uri="{FF2B5EF4-FFF2-40B4-BE49-F238E27FC236}">
                <a16:creationId xmlns:a16="http://schemas.microsoft.com/office/drawing/2014/main" id="{3A40DC74-859F-D2D0-EB84-EC5CC588EBF0}"/>
              </a:ext>
            </a:extLst>
          </p:cNvPr>
          <p:cNvSpPr/>
          <p:nvPr/>
        </p:nvSpPr>
        <p:spPr>
          <a:xfrm>
            <a:off x="-2" y="495717"/>
            <a:ext cx="12192002" cy="315563"/>
          </a:xfrm>
          <a:prstGeom prst="rect">
            <a:avLst/>
          </a:prstGeom>
          <a:solidFill>
            <a:srgbClr val="165C78"/>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8" name="Imagen 7">
            <a:extLst>
              <a:ext uri="{FF2B5EF4-FFF2-40B4-BE49-F238E27FC236}">
                <a16:creationId xmlns:a16="http://schemas.microsoft.com/office/drawing/2014/main" id="{4BE27B72-EB57-8B97-C63C-CB968B4FD644}"/>
              </a:ext>
            </a:extLst>
          </p:cNvPr>
          <p:cNvPicPr>
            <a:picLocks noChangeAspect="1"/>
          </p:cNvPicPr>
          <p:nvPr/>
        </p:nvPicPr>
        <p:blipFill rotWithShape="1">
          <a:blip r:embed="rId3"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1" y="6019902"/>
            <a:ext cx="12191238" cy="838098"/>
          </a:xfrm>
          <a:prstGeom prst="rect">
            <a:avLst/>
          </a:prstGeom>
          <a:ln>
            <a:noFill/>
          </a:ln>
          <a:effectLst>
            <a:outerShdw blurRad="292100" dist="139700" dir="2700000" algn="tl" rotWithShape="0">
              <a:srgbClr val="333333">
                <a:alpha val="65000"/>
              </a:srgbClr>
            </a:outerShdw>
          </a:effectLst>
        </p:spPr>
      </p:pic>
      <p:sp>
        <p:nvSpPr>
          <p:cNvPr id="22" name="CuadroTexto 21">
            <a:extLst>
              <a:ext uri="{FF2B5EF4-FFF2-40B4-BE49-F238E27FC236}">
                <a16:creationId xmlns:a16="http://schemas.microsoft.com/office/drawing/2014/main" id="{8FBB0CA9-67D6-A75B-A7DF-676FA8D59E1D}"/>
              </a:ext>
            </a:extLst>
          </p:cNvPr>
          <p:cNvSpPr txBox="1"/>
          <p:nvPr/>
        </p:nvSpPr>
        <p:spPr>
          <a:xfrm>
            <a:off x="446963" y="335290"/>
            <a:ext cx="3729383" cy="646331"/>
          </a:xfrm>
          <a:prstGeom prst="rect">
            <a:avLst/>
          </a:prstGeom>
          <a:noFill/>
        </p:spPr>
        <p:txBody>
          <a:bodyPr wrap="square" rtlCol="0">
            <a:spAutoFit/>
          </a:bodyPr>
          <a:lstStyle/>
          <a:p>
            <a:r>
              <a:rPr lang="es-BO" sz="3600" b="1" dirty="0">
                <a:solidFill>
                  <a:srgbClr val="C86750"/>
                </a:solidFill>
              </a:rPr>
              <a:t>Fortalezas</a:t>
            </a:r>
            <a:endParaRPr lang="es-MX" sz="3600" b="1" dirty="0">
              <a:solidFill>
                <a:srgbClr val="C86750"/>
              </a:solidFill>
            </a:endParaRPr>
          </a:p>
        </p:txBody>
      </p:sp>
      <p:pic>
        <p:nvPicPr>
          <p:cNvPr id="31" name="Imagen 30">
            <a:extLst>
              <a:ext uri="{FF2B5EF4-FFF2-40B4-BE49-F238E27FC236}">
                <a16:creationId xmlns:a16="http://schemas.microsoft.com/office/drawing/2014/main" id="{EC72FD19-DD9A-42BD-F917-CE24AC3A0A0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618872" y="5832613"/>
            <a:ext cx="1869513" cy="852247"/>
          </a:xfrm>
          <a:prstGeom prst="rect">
            <a:avLst/>
          </a:prstGeom>
          <a:ln>
            <a:noFill/>
          </a:ln>
          <a:effectLst>
            <a:outerShdw blurRad="292100" dist="139700" dir="2700000" algn="tl" rotWithShape="0">
              <a:srgbClr val="333333">
                <a:alpha val="65000"/>
              </a:srgbClr>
            </a:outerShdw>
          </a:effectLst>
        </p:spPr>
      </p:pic>
      <p:sp>
        <p:nvSpPr>
          <p:cNvPr id="10" name="Rectángulo: esquinas redondeadas 1"/>
          <p:cNvSpPr/>
          <p:nvPr/>
        </p:nvSpPr>
        <p:spPr>
          <a:xfrm>
            <a:off x="801689" y="1762125"/>
            <a:ext cx="10795226" cy="352107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ctr">
              <a:buFont typeface="Wingdings" panose="05000000000000000000" pitchFamily="2" charset="2"/>
              <a:buChar char="ü"/>
              <a:defRPr/>
            </a:pPr>
            <a:endParaRPr lang="es-419" dirty="0">
              <a:solidFill>
                <a:schemeClr val="tx1"/>
              </a:solidFill>
            </a:endParaRPr>
          </a:p>
          <a:p>
            <a:pPr marL="285750" indent="-285750">
              <a:buFont typeface="Wingdings" panose="05000000000000000000" pitchFamily="2" charset="2"/>
              <a:buChar char="ü"/>
              <a:defRPr/>
            </a:pPr>
            <a:r>
              <a:rPr lang="es-419" dirty="0">
                <a:solidFill>
                  <a:schemeClr val="accent1">
                    <a:lumMod val="75000"/>
                  </a:schemeClr>
                </a:solidFill>
              </a:rPr>
              <a:t>GENERACIÓN DE CAPACIDADES REGULATORIAS A ACTORES LOCALES.</a:t>
            </a:r>
          </a:p>
          <a:p>
            <a:pPr marL="285750" indent="-285750">
              <a:buFont typeface="Wingdings" panose="05000000000000000000" pitchFamily="2" charset="2"/>
              <a:buChar char="ü"/>
              <a:defRPr/>
            </a:pPr>
            <a:endParaRPr lang="es-419" dirty="0">
              <a:solidFill>
                <a:schemeClr val="accent1">
                  <a:lumMod val="75000"/>
                </a:schemeClr>
              </a:solidFill>
            </a:endParaRPr>
          </a:p>
          <a:p>
            <a:pPr marL="285750" indent="-285750">
              <a:buFont typeface="Wingdings" panose="05000000000000000000" pitchFamily="2" charset="2"/>
              <a:buChar char="ü"/>
              <a:defRPr/>
            </a:pPr>
            <a:r>
              <a:rPr lang="es-419" dirty="0">
                <a:solidFill>
                  <a:schemeClr val="accent1">
                    <a:lumMod val="75000"/>
                  </a:schemeClr>
                </a:solidFill>
              </a:rPr>
              <a:t>CONCURRENCIA DE ACTORES PÚBLICOS DE DIFERENTES NIVELES DEL ESTADO CON UN ÚNICO PRÓPOSITO.</a:t>
            </a:r>
          </a:p>
          <a:p>
            <a:pPr>
              <a:defRPr/>
            </a:pPr>
            <a:endParaRPr lang="es-419" dirty="0">
              <a:solidFill>
                <a:schemeClr val="accent1">
                  <a:lumMod val="75000"/>
                </a:schemeClr>
              </a:solidFill>
            </a:endParaRPr>
          </a:p>
          <a:p>
            <a:pPr marL="285750" indent="-285750">
              <a:buFont typeface="Wingdings" panose="05000000000000000000" pitchFamily="2" charset="2"/>
              <a:buChar char="ü"/>
              <a:defRPr/>
            </a:pPr>
            <a:r>
              <a:rPr lang="es-419" dirty="0">
                <a:solidFill>
                  <a:schemeClr val="accent1">
                    <a:lumMod val="75000"/>
                  </a:schemeClr>
                </a:solidFill>
              </a:rPr>
              <a:t>ARTICULACIÓN PÚBLICO – PRIVADA (PARTICIPACIÓN ACTIVA DE INSTANCIAS COMO LA ASOCIACIÓN DE GOBIERNOS MUNICIPALES DEPARTAMENTAL – AGAMDECH Y OTRAS).</a:t>
            </a:r>
          </a:p>
          <a:p>
            <a:pPr>
              <a:defRPr/>
            </a:pPr>
            <a:endParaRPr lang="es-419" dirty="0">
              <a:solidFill>
                <a:schemeClr val="accent1">
                  <a:lumMod val="75000"/>
                </a:schemeClr>
              </a:solidFill>
            </a:endParaRPr>
          </a:p>
          <a:p>
            <a:pPr marL="285750" indent="-285750">
              <a:buFont typeface="Wingdings" panose="05000000000000000000" pitchFamily="2" charset="2"/>
              <a:buChar char="ü"/>
              <a:defRPr/>
            </a:pPr>
            <a:r>
              <a:rPr lang="es-419" dirty="0">
                <a:solidFill>
                  <a:schemeClr val="accent1">
                    <a:lumMod val="75000"/>
                  </a:schemeClr>
                </a:solidFill>
              </a:rPr>
              <a:t>MOVILIZACIÓN DE FONDOS PÚBLICOS.</a:t>
            </a:r>
          </a:p>
          <a:p>
            <a:pPr>
              <a:defRPr/>
            </a:pPr>
            <a:endParaRPr lang="es-419" dirty="0">
              <a:solidFill>
                <a:schemeClr val="accent1">
                  <a:lumMod val="75000"/>
                </a:schemeClr>
              </a:solidFill>
            </a:endParaRPr>
          </a:p>
          <a:p>
            <a:pPr marL="285750" indent="-285750">
              <a:buFont typeface="Wingdings" panose="05000000000000000000" pitchFamily="2" charset="2"/>
              <a:buChar char="ü"/>
              <a:defRPr/>
            </a:pPr>
            <a:r>
              <a:rPr lang="es-419" dirty="0">
                <a:solidFill>
                  <a:schemeClr val="accent1">
                    <a:lumMod val="75000"/>
                  </a:schemeClr>
                </a:solidFill>
              </a:rPr>
              <a:t>DESCENTRALIZACIÓN A TRAVES DE ACUERDOS INTERGUBERNATIVOS.</a:t>
            </a:r>
          </a:p>
          <a:p>
            <a:pPr>
              <a:defRPr/>
            </a:pPr>
            <a:endParaRPr lang="es-419" dirty="0">
              <a:solidFill>
                <a:schemeClr val="accent1">
                  <a:lumMod val="75000"/>
                </a:schemeClr>
              </a:solidFill>
            </a:endParaRPr>
          </a:p>
          <a:p>
            <a:pPr marL="285750" indent="-285750">
              <a:buFont typeface="Wingdings" panose="05000000000000000000" pitchFamily="2" charset="2"/>
              <a:buChar char="ü"/>
              <a:defRPr/>
            </a:pPr>
            <a:r>
              <a:rPr lang="es-419" dirty="0">
                <a:solidFill>
                  <a:schemeClr val="accent1">
                    <a:lumMod val="75000"/>
                  </a:schemeClr>
                </a:solidFill>
              </a:rPr>
              <a:t>AMPLIACIÓN DE LA COBERTURA DE REGISTRO O REGULATORIA DE EPSA EN ÁMBITO RURAL.</a:t>
            </a:r>
          </a:p>
          <a:p>
            <a:pPr algn="ctr">
              <a:defRPr/>
            </a:pPr>
            <a:endParaRPr lang="es-419" dirty="0">
              <a:solidFill>
                <a:schemeClr val="tx1"/>
              </a:solidFill>
            </a:endParaRPr>
          </a:p>
        </p:txBody>
      </p:sp>
    </p:spTree>
    <p:extLst>
      <p:ext uri="{BB962C8B-B14F-4D97-AF65-F5344CB8AC3E}">
        <p14:creationId xmlns:p14="http://schemas.microsoft.com/office/powerpoint/2010/main" val="135330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arn(inVertic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wipe(down)">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animEffect transition="in" filter="fade">
                                      <p:cBhvr>
                                        <p:cTn id="17" dur="500"/>
                                        <p:tgtEl>
                                          <p:spTgt spid="10">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xEl>
                                              <p:pRg st="9" end="9"/>
                                            </p:txEl>
                                          </p:spTgt>
                                        </p:tgtEl>
                                        <p:attrNameLst>
                                          <p:attrName>style.visibility</p:attrName>
                                        </p:attrNameLst>
                                      </p:cBhvr>
                                      <p:to>
                                        <p:strVal val="visible"/>
                                      </p:to>
                                    </p:set>
                                    <p:animEffect transition="in" filter="wipe(down)">
                                      <p:cBhvr>
                                        <p:cTn id="26" dur="500"/>
                                        <p:tgtEl>
                                          <p:spTgt spid="10">
                                            <p:txEl>
                                              <p:pRg st="9" end="9"/>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xEl>
                                              <p:pRg st="11" end="11"/>
                                            </p:txEl>
                                          </p:spTgt>
                                        </p:tgtEl>
                                        <p:attrNameLst>
                                          <p:attrName>style.visibility</p:attrName>
                                        </p:attrNameLst>
                                      </p:cBhvr>
                                      <p:to>
                                        <p:strVal val="visible"/>
                                      </p:to>
                                    </p:set>
                                    <p:animEffect transition="in" filter="fade">
                                      <p:cBhvr>
                                        <p:cTn id="31" dur="1000"/>
                                        <p:tgtEl>
                                          <p:spTgt spid="10">
                                            <p:txEl>
                                              <p:pRg st="11" end="11"/>
                                            </p:txEl>
                                          </p:spTgt>
                                        </p:tgtEl>
                                      </p:cBhvr>
                                    </p:animEffect>
                                    <p:anim calcmode="lin" valueType="num">
                                      <p:cBhvr>
                                        <p:cTn id="32" dur="1000" fill="hold"/>
                                        <p:tgtEl>
                                          <p:spTgt spid="10">
                                            <p:txEl>
                                              <p:pRg st="11" end="11"/>
                                            </p:txEl>
                                          </p:spTgt>
                                        </p:tgtEl>
                                        <p:attrNameLst>
                                          <p:attrName>ppt_x</p:attrName>
                                        </p:attrNameLst>
                                      </p:cBhvr>
                                      <p:tavLst>
                                        <p:tav tm="0">
                                          <p:val>
                                            <p:strVal val="#ppt_x"/>
                                          </p:val>
                                        </p:tav>
                                        <p:tav tm="100000">
                                          <p:val>
                                            <p:strVal val="#ppt_x"/>
                                          </p:val>
                                        </p:tav>
                                      </p:tavLst>
                                    </p:anim>
                                    <p:anim calcmode="lin" valueType="num">
                                      <p:cBhvr>
                                        <p:cTn id="33" dur="1000" fill="hold"/>
                                        <p:tgtEl>
                                          <p:spTgt spid="10">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907</TotalTime>
  <Words>1033</Words>
  <Application>Microsoft Office PowerPoint</Application>
  <PresentationFormat>Panorámica</PresentationFormat>
  <Paragraphs>91</Paragraphs>
  <Slides>11</Slides>
  <Notes>10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AktivGrotesk-Thin</vt:lpstr>
      <vt:lpstr>Arial</vt:lpstr>
      <vt:lpstr>Calibri</vt:lpstr>
      <vt:lpstr>Calibri Light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ariel duranboger</dc:creator>
  <cp:lastModifiedBy>Cesarina Quintana</cp:lastModifiedBy>
  <cp:revision>28</cp:revision>
  <dcterms:created xsi:type="dcterms:W3CDTF">2022-09-06T09:57:48Z</dcterms:created>
  <dcterms:modified xsi:type="dcterms:W3CDTF">2022-10-13T03:53:59Z</dcterms:modified>
</cp:coreProperties>
</file>